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6" r:id="rId1"/>
    <p:sldMasterId id="2147483717" r:id="rId2"/>
    <p:sldMasterId id="2147483718" r:id="rId3"/>
    <p:sldMasterId id="2147483719" r:id="rId4"/>
  </p:sldMasterIdLst>
  <p:notesMasterIdLst>
    <p:notesMasterId r:id="rId5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x="12192000" cy="6858000"/>
  <p:notesSz cx="6858000" cy="9144000"/>
  <p:embeddedFontLst>
    <p:embeddedFont>
      <p:font typeface="Cambria" panose="02040503050406030204" pitchFamily="18" charset="0"/>
      <p:regular r:id="rId58"/>
      <p:bold r:id="rId59"/>
      <p:italic r:id="rId60"/>
      <p:boldItalic r:id="rId61"/>
    </p:embeddedFont>
    <p:embeddedFont>
      <p:font typeface="Century Gothic" panose="020B0502020202020204" pitchFamily="34" charset="0"/>
      <p:regular r:id="rId62"/>
      <p:bold r:id="rId63"/>
      <p:italic r:id="rId64"/>
      <p:boldItalic r:id="rId65"/>
    </p:embeddedFont>
    <p:embeddedFont>
      <p:font typeface="Georgia" panose="02040502050405020303" pitchFamily="18" charset="0"/>
      <p:regular r:id="rId66"/>
      <p:bold r:id="rId67"/>
      <p:italic r:id="rId68"/>
      <p:boldItalic r:id="rId69"/>
    </p:embeddedFont>
    <p:embeddedFont>
      <p:font typeface="Gill Sans" panose="020B0604020202020204" charset="0"/>
      <p:regular r:id="rId70"/>
      <p:bold r:id="rId71"/>
    </p:embeddedFont>
    <p:embeddedFont>
      <p:font typeface="Impact" panose="020B0806030902050204" pitchFamily="34" charset="0"/>
      <p:regular r:id="rId72"/>
    </p:embeddedFont>
    <p:embeddedFont>
      <p:font typeface="Lato" panose="020F0502020204030203" pitchFamily="34" charset="0"/>
      <p:regular r:id="rId73"/>
      <p:bold r:id="rId74"/>
      <p:italic r:id="rId75"/>
      <p:boldItalic r:id="rId76"/>
    </p:embeddedFont>
    <p:embeddedFont>
      <p:font typeface="Libre Franklin" pitchFamily="2" charset="0"/>
      <p:regular r:id="rId77"/>
      <p:bold r:id="rId78"/>
      <p:italic r:id="rId79"/>
      <p:boldItalic r:id="rId80"/>
    </p:embeddedFont>
    <p:embeddedFont>
      <p:font typeface="Nunito" pitchFamily="2" charset="0"/>
      <p:regular r:id="rId81"/>
    </p:embeddedFont>
    <p:embeddedFont>
      <p:font typeface="Tahoma" panose="020B0604030504040204" pitchFamily="34" charset="0"/>
      <p:regular r:id="rId82"/>
      <p:bold r:id="rId83"/>
    </p:embeddedFont>
    <p:embeddedFont>
      <p:font typeface="Trebuchet MS" panose="020B060302020202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20">
          <p15:clr>
            <a:srgbClr val="9AA0A6"/>
          </p15:clr>
        </p15:guide>
        <p15:guide id="2" orient="horz" pos="396">
          <p15:clr>
            <a:srgbClr val="9AA0A6"/>
          </p15:clr>
        </p15:guide>
        <p15:guide id="3" orient="horz" pos="1158">
          <p15:clr>
            <a:srgbClr val="9AA0A6"/>
          </p15:clr>
        </p15:guide>
        <p15:guide id="4" pos="599">
          <p15:clr>
            <a:srgbClr val="9AA0A6"/>
          </p15:clr>
        </p15:guide>
        <p15:guide id="5" orient="horz" pos="2120">
          <p15:clr>
            <a:srgbClr val="9AA0A6"/>
          </p15:clr>
        </p15:guide>
        <p15:guide id="6" orient="horz" pos="3194">
          <p15:clr>
            <a:srgbClr val="9AA0A6"/>
          </p15:clr>
        </p15:guide>
        <p15:guide id="7" orient="horz" pos="216">
          <p15:clr>
            <a:srgbClr val="9AA0A6"/>
          </p15:clr>
        </p15:guide>
        <p15:guide id="8" pos="384">
          <p15:clr>
            <a:srgbClr val="747775"/>
          </p15:clr>
        </p15:guide>
        <p15:guide id="9" orient="horz" pos="180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4650" autoAdjust="0"/>
    <p:restoredTop sz="94660"/>
  </p:normalViewPr>
  <p:slideViewPr>
    <p:cSldViewPr snapToGrid="0">
      <p:cViewPr varScale="1">
        <p:scale>
          <a:sx n="78" d="100"/>
          <a:sy n="78" d="100"/>
        </p:scale>
        <p:origin x="954" y="78"/>
      </p:cViewPr>
      <p:guideLst>
        <p:guide orient="horz" pos="720"/>
        <p:guide orient="horz" pos="396"/>
        <p:guide orient="horz" pos="1158"/>
        <p:guide pos="599"/>
        <p:guide orient="horz" pos="2120"/>
        <p:guide orient="horz" pos="3194"/>
        <p:guide orient="horz" pos="216"/>
        <p:guide pos="384"/>
        <p:guide orient="horz" pos="18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sdmo.org/Page/1761"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ssdmo.org/FamilySurvey" TargetMode="External"/><Relationship Id="rId5" Type="http://schemas.openxmlformats.org/officeDocument/2006/relationships/hyperlink" Target="https://www.ssdmo.org/Page/1314" TargetMode="External"/><Relationship Id="rId4" Type="http://schemas.openxmlformats.org/officeDocument/2006/relationships/hyperlink" Target="https://www.ssdmo.org/site/default.aspx?PageType=3&amp;DomainID=4&amp;ModuleInstanceID=5246&amp;ViewID=6446EE88-D30C-497E-9316-3F8874B3E108&amp;RenderLoc=0&amp;FlexDataID=370890&amp;PageID=1"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98d4dc5e0a_3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298d4dc5e0a_3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69318359c0_0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269318359c0_0_3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g269318359c0_0_3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69318359c0_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269318359c0_0_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8" name="Google Shape;608;g269318359c0_0_3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6937b7b92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6937b7b92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g26937b7b92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69318359c0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69318359c0_0_4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69318359c0_9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69318359c0_9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69318359c0_9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269318359c0_9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69318359c0_8_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2" name="Google Shape;642;g269318359c0_8_0:notes"/>
          <p:cNvSpPr>
            <a:spLocks noGrp="1" noRot="1" noChangeAspect="1"/>
          </p:cNvSpPr>
          <p:nvPr>
            <p:ph type="sldImg" idx="2"/>
          </p:nvPr>
        </p:nvSpPr>
        <p:spPr>
          <a:xfrm>
            <a:off x="1143225" y="685778"/>
            <a:ext cx="45723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69318359c0_8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69318359c0_8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04800" algn="l" rtl="0">
              <a:lnSpc>
                <a:spcPct val="150000"/>
              </a:lnSpc>
              <a:spcBef>
                <a:spcPts val="0"/>
              </a:spcBef>
              <a:spcAft>
                <a:spcPts val="0"/>
              </a:spcAft>
              <a:buClr>
                <a:schemeClr val="dk1"/>
              </a:buClr>
              <a:buSzPts val="1200"/>
              <a:buChar char="●"/>
            </a:pPr>
            <a:r>
              <a:rPr lang="en-US" u="sng">
                <a:solidFill>
                  <a:srgbClr val="0092D1"/>
                </a:solidFill>
                <a:latin typeface="Arial"/>
                <a:ea typeface="Arial"/>
                <a:cs typeface="Arial"/>
                <a:sym typeface="Arial"/>
                <a:hlinkClick r:id="rId3">
                  <a:extLst>
                    <a:ext uri="{A12FA001-AC4F-418D-AE19-62706E023703}">
                      <ahyp:hlinkClr xmlns:ahyp="http://schemas.microsoft.com/office/drawing/2018/hyperlinkcolor" val="tx"/>
                    </a:ext>
                  </a:extLst>
                </a:hlinkClick>
              </a:rPr>
              <a:t>Board of Education Election</a:t>
            </a:r>
            <a:r>
              <a:rPr lang="en-US">
                <a:latin typeface="Arial"/>
                <a:ea typeface="Arial"/>
                <a:cs typeface="Arial"/>
                <a:sym typeface="Arial"/>
              </a:rPr>
              <a:t> - 3 candidates</a:t>
            </a:r>
            <a:endParaRPr>
              <a:latin typeface="Arial"/>
              <a:ea typeface="Arial"/>
              <a:cs typeface="Arial"/>
              <a:sym typeface="Arial"/>
            </a:endParaRPr>
          </a:p>
          <a:p>
            <a:pPr marL="914400" lvl="1" indent="-304800" algn="l" rtl="0">
              <a:lnSpc>
                <a:spcPct val="115000"/>
              </a:lnSpc>
              <a:spcBef>
                <a:spcPts val="0"/>
              </a:spcBef>
              <a:spcAft>
                <a:spcPts val="0"/>
              </a:spcAft>
              <a:buClr>
                <a:srgbClr val="231F20"/>
              </a:buClr>
              <a:buSzPts val="1200"/>
              <a:buFont typeface="Nunito"/>
              <a:buChar char="○"/>
            </a:pPr>
            <a:r>
              <a:rPr lang="en-US" b="1">
                <a:solidFill>
                  <a:srgbClr val="231F20"/>
                </a:solidFill>
                <a:latin typeface="Arial"/>
                <a:ea typeface="Arial"/>
                <a:cs typeface="Arial"/>
                <a:sym typeface="Arial"/>
              </a:rPr>
              <a:t>Subdistrict 5</a:t>
            </a:r>
            <a:r>
              <a:rPr lang="en-US">
                <a:solidFill>
                  <a:srgbClr val="231F20"/>
                </a:solidFill>
                <a:latin typeface="Arial"/>
                <a:ea typeface="Arial"/>
                <a:cs typeface="Arial"/>
                <a:sym typeface="Arial"/>
              </a:rPr>
              <a:t> – Brentwood, Kirkwood, Lindbergh, Valley Park, and Webster Groves school districts</a:t>
            </a:r>
            <a:endParaRPr>
              <a:solidFill>
                <a:srgbClr val="231F20"/>
              </a:solidFill>
              <a:latin typeface="Arial"/>
              <a:ea typeface="Arial"/>
              <a:cs typeface="Arial"/>
              <a:sym typeface="Arial"/>
            </a:endParaRPr>
          </a:p>
          <a:p>
            <a:pPr marL="1371600" lvl="2" indent="-304800" algn="l" rtl="0">
              <a:lnSpc>
                <a:spcPct val="115000"/>
              </a:lnSpc>
              <a:spcBef>
                <a:spcPts val="0"/>
              </a:spcBef>
              <a:spcAft>
                <a:spcPts val="0"/>
              </a:spcAft>
              <a:buClr>
                <a:srgbClr val="231F20"/>
              </a:buClr>
              <a:buSzPts val="1200"/>
              <a:buChar char="■"/>
            </a:pPr>
            <a:r>
              <a:rPr lang="en-US">
                <a:solidFill>
                  <a:srgbClr val="231F20"/>
                </a:solidFill>
                <a:latin typeface="Arial"/>
                <a:ea typeface="Arial"/>
                <a:cs typeface="Arial"/>
                <a:sym typeface="Arial"/>
              </a:rPr>
              <a:t>Mr. Joe Sartorius (resides in Lindbergh Schools)</a:t>
            </a:r>
            <a:br>
              <a:rPr lang="en-US">
                <a:solidFill>
                  <a:srgbClr val="231F20"/>
                </a:solidFill>
                <a:latin typeface="Arial"/>
                <a:ea typeface="Arial"/>
                <a:cs typeface="Arial"/>
                <a:sym typeface="Arial"/>
              </a:rPr>
            </a:br>
            <a:endParaRPr>
              <a:solidFill>
                <a:srgbClr val="231F20"/>
              </a:solidFill>
              <a:latin typeface="Arial"/>
              <a:ea typeface="Arial"/>
              <a:cs typeface="Arial"/>
              <a:sym typeface="Arial"/>
            </a:endParaRPr>
          </a:p>
          <a:p>
            <a:pPr marL="914400" lvl="1" indent="-304800" algn="l" rtl="0">
              <a:lnSpc>
                <a:spcPct val="115000"/>
              </a:lnSpc>
              <a:spcBef>
                <a:spcPts val="0"/>
              </a:spcBef>
              <a:spcAft>
                <a:spcPts val="0"/>
              </a:spcAft>
              <a:buClr>
                <a:srgbClr val="231F20"/>
              </a:buClr>
              <a:buSzPts val="1200"/>
              <a:buFont typeface="Nunito"/>
              <a:buChar char="○"/>
            </a:pPr>
            <a:r>
              <a:rPr lang="en-US" b="1">
                <a:solidFill>
                  <a:srgbClr val="231F20"/>
                </a:solidFill>
                <a:latin typeface="Arial"/>
                <a:ea typeface="Arial"/>
                <a:cs typeface="Arial"/>
                <a:sym typeface="Arial"/>
              </a:rPr>
              <a:t>Subdistrict 6</a:t>
            </a:r>
            <a:r>
              <a:rPr lang="en-US">
                <a:solidFill>
                  <a:srgbClr val="231F20"/>
                </a:solidFill>
                <a:latin typeface="Arial"/>
                <a:ea typeface="Arial"/>
                <a:cs typeface="Arial"/>
                <a:sym typeface="Arial"/>
              </a:rPr>
              <a:t> – Ladue, Normandy, Ritenour, and University City school districts</a:t>
            </a:r>
            <a:endParaRPr>
              <a:solidFill>
                <a:srgbClr val="231F20"/>
              </a:solidFill>
              <a:latin typeface="Arial"/>
              <a:ea typeface="Arial"/>
              <a:cs typeface="Arial"/>
              <a:sym typeface="Arial"/>
            </a:endParaRPr>
          </a:p>
          <a:p>
            <a:pPr marL="1371600" lvl="2" indent="-304800" algn="l" rtl="0">
              <a:lnSpc>
                <a:spcPct val="115000"/>
              </a:lnSpc>
              <a:spcBef>
                <a:spcPts val="0"/>
              </a:spcBef>
              <a:spcAft>
                <a:spcPts val="0"/>
              </a:spcAft>
              <a:buClr>
                <a:srgbClr val="231F20"/>
              </a:buClr>
              <a:buSzPts val="1200"/>
              <a:buChar char="■"/>
            </a:pPr>
            <a:r>
              <a:rPr lang="en-US">
                <a:solidFill>
                  <a:srgbClr val="231F20"/>
                </a:solidFill>
                <a:latin typeface="Arial"/>
                <a:ea typeface="Arial"/>
                <a:cs typeface="Arial"/>
                <a:sym typeface="Arial"/>
              </a:rPr>
              <a:t>Ms. Joanne Soudah (resides in School District of University City)</a:t>
            </a:r>
            <a:endParaRPr>
              <a:solidFill>
                <a:srgbClr val="231F20"/>
              </a:solidFill>
              <a:latin typeface="Arial"/>
              <a:ea typeface="Arial"/>
              <a:cs typeface="Arial"/>
              <a:sym typeface="Arial"/>
            </a:endParaRPr>
          </a:p>
          <a:p>
            <a:pPr marL="1371600" lvl="2" indent="-304800" algn="l" rtl="0">
              <a:lnSpc>
                <a:spcPct val="115000"/>
              </a:lnSpc>
              <a:spcBef>
                <a:spcPts val="0"/>
              </a:spcBef>
              <a:spcAft>
                <a:spcPts val="0"/>
              </a:spcAft>
              <a:buClr>
                <a:srgbClr val="231F20"/>
              </a:buClr>
              <a:buSzPts val="1200"/>
              <a:buChar char="■"/>
            </a:pPr>
            <a:r>
              <a:rPr lang="en-US">
                <a:solidFill>
                  <a:srgbClr val="231F20"/>
                </a:solidFill>
                <a:latin typeface="Arial"/>
                <a:ea typeface="Arial"/>
                <a:cs typeface="Arial"/>
                <a:sym typeface="Arial"/>
              </a:rPr>
              <a:t>Ms. Tiffany Hudson - Incumbent (resides in School District of University City)</a:t>
            </a:r>
            <a:endParaRPr>
              <a:latin typeface="Arial"/>
              <a:ea typeface="Arial"/>
              <a:cs typeface="Arial"/>
              <a:sym typeface="Arial"/>
            </a:endParaRPr>
          </a:p>
          <a:p>
            <a:pPr marL="457200" lvl="0" indent="-304800" algn="l" rtl="0">
              <a:lnSpc>
                <a:spcPct val="100000"/>
              </a:lnSpc>
              <a:spcBef>
                <a:spcPts val="1000"/>
              </a:spcBef>
              <a:spcAft>
                <a:spcPts val="0"/>
              </a:spcAft>
              <a:buClr>
                <a:schemeClr val="dk1"/>
              </a:buClr>
              <a:buSzPts val="1200"/>
              <a:buChar char="●"/>
            </a:pPr>
            <a:r>
              <a:rPr lang="en-US">
                <a:latin typeface="Arial"/>
                <a:ea typeface="Arial"/>
                <a:cs typeface="Arial"/>
                <a:sym typeface="Arial"/>
              </a:rPr>
              <a:t>Budget and staffing for next year</a:t>
            </a:r>
            <a:endParaRPr>
              <a:latin typeface="Arial"/>
              <a:ea typeface="Arial"/>
              <a:cs typeface="Arial"/>
              <a:sym typeface="Arial"/>
            </a:endParaRPr>
          </a:p>
          <a:p>
            <a:pPr marL="914400" lvl="1" indent="-355600" algn="l" rtl="0">
              <a:lnSpc>
                <a:spcPct val="150000"/>
              </a:lnSpc>
              <a:spcBef>
                <a:spcPts val="0"/>
              </a:spcBef>
              <a:spcAft>
                <a:spcPts val="0"/>
              </a:spcAft>
              <a:buClr>
                <a:srgbClr val="58595B"/>
              </a:buClr>
              <a:buSzPts val="2000"/>
              <a:buFont typeface="Arial"/>
              <a:buChar char="○"/>
            </a:pPr>
            <a:r>
              <a:rPr lang="en-US">
                <a:latin typeface="Arial"/>
                <a:ea typeface="Arial"/>
                <a:cs typeface="Arial"/>
                <a:sym typeface="Arial"/>
              </a:rPr>
              <a:t>Working with leaders to prepare for next school year</a:t>
            </a:r>
            <a:endParaRPr>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Char char="●"/>
            </a:pPr>
            <a:r>
              <a:rPr lang="en-US" u="sng">
                <a:solidFill>
                  <a:srgbClr val="0092D1"/>
                </a:solidFill>
                <a:latin typeface="Arial"/>
                <a:ea typeface="Arial"/>
                <a:cs typeface="Arial"/>
                <a:sym typeface="Arial"/>
                <a:hlinkClick r:id="rId4">
                  <a:extLst>
                    <a:ext uri="{A12FA001-AC4F-418D-AE19-62706E023703}">
                      <ahyp:hlinkClr xmlns:ahyp="http://schemas.microsoft.com/office/drawing/2018/hyperlinkcolor" val="tx"/>
                    </a:ext>
                  </a:extLst>
                </a:hlinkClick>
              </a:rPr>
              <a:t>Staff Award Nominations Due 01/15/24</a:t>
            </a:r>
            <a:r>
              <a:rPr lang="en-US">
                <a:latin typeface="Arial"/>
                <a:ea typeface="Arial"/>
                <a:cs typeface="Arial"/>
                <a:sym typeface="Arial"/>
              </a:rPr>
              <a:t> - Families can submit nominations for staff</a:t>
            </a:r>
            <a:endParaRPr>
              <a:latin typeface="Arial"/>
              <a:ea typeface="Arial"/>
              <a:cs typeface="Arial"/>
              <a:sym typeface="Arial"/>
            </a:endParaRPr>
          </a:p>
          <a:p>
            <a:pPr marL="914400" lvl="1" indent="-355600" algn="l" rtl="0">
              <a:lnSpc>
                <a:spcPct val="100000"/>
              </a:lnSpc>
              <a:spcBef>
                <a:spcPts val="0"/>
              </a:spcBef>
              <a:spcAft>
                <a:spcPts val="0"/>
              </a:spcAft>
              <a:buClr>
                <a:srgbClr val="58595B"/>
              </a:buClr>
              <a:buSzPts val="2000"/>
              <a:buFont typeface="Arial"/>
              <a:buChar char="○"/>
            </a:pPr>
            <a:r>
              <a:rPr lang="en-US">
                <a:latin typeface="Arial"/>
                <a:ea typeface="Arial"/>
                <a:cs typeface="Arial"/>
                <a:sym typeface="Arial"/>
              </a:rPr>
              <a:t>5 Categories: Key to the Classroom (teachers), Building Block (paras, OT/PT, COTA, aides), Distinguished Leader (SSD Leader, SSD Leader in Partner District, and Partner District Staff Leader), Lasting Impression (support staff, operations, instructional staff that are not teachers), Special Ambassadors (community partners)</a:t>
            </a:r>
            <a:br>
              <a:rPr lang="en-US">
                <a:latin typeface="Arial"/>
                <a:ea typeface="Arial"/>
                <a:cs typeface="Arial"/>
                <a:sym typeface="Arial"/>
              </a:rPr>
            </a:br>
            <a:endParaRPr>
              <a:latin typeface="Arial"/>
              <a:ea typeface="Arial"/>
              <a:cs typeface="Arial"/>
              <a:sym typeface="Arial"/>
            </a:endParaRPr>
          </a:p>
          <a:p>
            <a:pPr marL="457200" lvl="0" indent="-304800" algn="l" rtl="0">
              <a:lnSpc>
                <a:spcPct val="150000"/>
              </a:lnSpc>
              <a:spcBef>
                <a:spcPts val="0"/>
              </a:spcBef>
              <a:spcAft>
                <a:spcPts val="0"/>
              </a:spcAft>
              <a:buClr>
                <a:schemeClr val="dk1"/>
              </a:buClr>
              <a:buSzPts val="1200"/>
              <a:buChar char="●"/>
            </a:pPr>
            <a:r>
              <a:rPr lang="en-US">
                <a:latin typeface="Arial"/>
                <a:ea typeface="Arial"/>
                <a:cs typeface="Arial"/>
                <a:sym typeface="Arial"/>
              </a:rPr>
              <a:t>Planning for summer programming - details coming soon</a:t>
            </a:r>
            <a:endParaRPr>
              <a:latin typeface="Arial"/>
              <a:ea typeface="Arial"/>
              <a:cs typeface="Arial"/>
              <a:sym typeface="Arial"/>
            </a:endParaRPr>
          </a:p>
          <a:p>
            <a:pPr marL="457200" lvl="0" indent="-304800" algn="l" rtl="0">
              <a:lnSpc>
                <a:spcPct val="150000"/>
              </a:lnSpc>
              <a:spcBef>
                <a:spcPts val="0"/>
              </a:spcBef>
              <a:spcAft>
                <a:spcPts val="0"/>
              </a:spcAft>
              <a:buClr>
                <a:schemeClr val="dk1"/>
              </a:buClr>
              <a:buSzPts val="1200"/>
              <a:buChar char="●"/>
            </a:pPr>
            <a:r>
              <a:rPr lang="en-US">
                <a:latin typeface="Arial"/>
                <a:ea typeface="Arial"/>
                <a:cs typeface="Arial"/>
                <a:sym typeface="Arial"/>
              </a:rPr>
              <a:t>Preparing for winter weather - keeping an eye on forecasted weather to ensure we can safely hold class</a:t>
            </a:r>
            <a:endParaRPr>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Char char="●"/>
            </a:pPr>
            <a:r>
              <a:rPr lang="en-US" u="sng">
                <a:solidFill>
                  <a:srgbClr val="0092D1"/>
                </a:solidFill>
                <a:latin typeface="Arial"/>
                <a:ea typeface="Arial"/>
                <a:cs typeface="Arial"/>
                <a:sym typeface="Arial"/>
                <a:hlinkClick r:id="rId5">
                  <a:extLst>
                    <a:ext uri="{A12FA001-AC4F-418D-AE19-62706E023703}">
                      <ahyp:hlinkClr xmlns:ahyp="http://schemas.microsoft.com/office/drawing/2018/hyperlinkcolor" val="tx"/>
                    </a:ext>
                  </a:extLst>
                </a:hlinkClick>
              </a:rPr>
              <a:t>STL Career and Pathways Showcase</a:t>
            </a:r>
            <a:r>
              <a:rPr lang="en-US">
                <a:latin typeface="Arial"/>
                <a:ea typeface="Arial"/>
                <a:cs typeface="Arial"/>
                <a:sym typeface="Arial"/>
              </a:rPr>
              <a:t> </a:t>
            </a:r>
            <a:endParaRPr>
              <a:latin typeface="Arial"/>
              <a:ea typeface="Arial"/>
              <a:cs typeface="Arial"/>
              <a:sym typeface="Arial"/>
            </a:endParaRPr>
          </a:p>
          <a:p>
            <a:pPr marL="914400" lvl="1" indent="-355600" algn="l" rtl="0">
              <a:lnSpc>
                <a:spcPct val="100000"/>
              </a:lnSpc>
              <a:spcBef>
                <a:spcPts val="0"/>
              </a:spcBef>
              <a:spcAft>
                <a:spcPts val="0"/>
              </a:spcAft>
              <a:buClr>
                <a:srgbClr val="58595B"/>
              </a:buClr>
              <a:buSzPts val="2000"/>
              <a:buFont typeface="Arial"/>
              <a:buChar char="○"/>
            </a:pPr>
            <a:r>
              <a:rPr lang="en-US">
                <a:latin typeface="Arial"/>
                <a:ea typeface="Arial"/>
                <a:cs typeface="Arial"/>
                <a:sym typeface="Arial"/>
              </a:rPr>
              <a:t>2/24 @ Eureka HS</a:t>
            </a:r>
            <a:endParaRPr>
              <a:latin typeface="Arial"/>
              <a:ea typeface="Arial"/>
              <a:cs typeface="Arial"/>
              <a:sym typeface="Arial"/>
            </a:endParaRPr>
          </a:p>
          <a:p>
            <a:pPr marL="914400" lvl="1" indent="-355600" algn="l" rtl="0">
              <a:lnSpc>
                <a:spcPct val="100000"/>
              </a:lnSpc>
              <a:spcBef>
                <a:spcPts val="0"/>
              </a:spcBef>
              <a:spcAft>
                <a:spcPts val="0"/>
              </a:spcAft>
              <a:buClr>
                <a:srgbClr val="58595B"/>
              </a:buClr>
              <a:buSzPts val="2000"/>
              <a:buFont typeface="Arial"/>
              <a:buChar char="○"/>
            </a:pPr>
            <a:r>
              <a:rPr lang="en-US">
                <a:latin typeface="Arial"/>
                <a:ea typeface="Arial"/>
                <a:cs typeface="Arial"/>
                <a:sym typeface="Arial"/>
              </a:rPr>
              <a:t>3/2 @ North Tech</a:t>
            </a:r>
            <a:endParaRPr>
              <a:latin typeface="Arial"/>
              <a:ea typeface="Arial"/>
              <a:cs typeface="Arial"/>
              <a:sym typeface="Arial"/>
            </a:endParaRPr>
          </a:p>
          <a:p>
            <a:pPr marL="914400" lvl="1" indent="-355600" algn="l" rtl="0">
              <a:lnSpc>
                <a:spcPct val="100000"/>
              </a:lnSpc>
              <a:spcBef>
                <a:spcPts val="0"/>
              </a:spcBef>
              <a:spcAft>
                <a:spcPts val="0"/>
              </a:spcAft>
              <a:buClr>
                <a:srgbClr val="58595B"/>
              </a:buClr>
              <a:buSzPts val="2000"/>
              <a:buFont typeface="Arial"/>
              <a:buChar char="○"/>
            </a:pPr>
            <a:r>
              <a:rPr lang="en-US">
                <a:latin typeface="Arial"/>
                <a:ea typeface="Arial"/>
                <a:cs typeface="Arial"/>
                <a:sym typeface="Arial"/>
              </a:rPr>
              <a:t>3/9 @South Tech</a:t>
            </a:r>
            <a:br>
              <a:rPr lang="en-US">
                <a:latin typeface="Arial"/>
                <a:ea typeface="Arial"/>
                <a:cs typeface="Arial"/>
                <a:sym typeface="Arial"/>
              </a:rPr>
            </a:br>
            <a:endParaRPr>
              <a:latin typeface="Arial"/>
              <a:ea typeface="Arial"/>
              <a:cs typeface="Arial"/>
              <a:sym typeface="Arial"/>
            </a:endParaRPr>
          </a:p>
          <a:p>
            <a:pPr marL="457200" lvl="0" indent="-304800" algn="l" rtl="0">
              <a:lnSpc>
                <a:spcPct val="150000"/>
              </a:lnSpc>
              <a:spcBef>
                <a:spcPts val="0"/>
              </a:spcBef>
              <a:spcAft>
                <a:spcPts val="0"/>
              </a:spcAft>
              <a:buClr>
                <a:schemeClr val="dk1"/>
              </a:buClr>
              <a:buSzPts val="1200"/>
              <a:buChar char="●"/>
            </a:pPr>
            <a:r>
              <a:rPr lang="en-US" u="sng">
                <a:solidFill>
                  <a:srgbClr val="0092D1"/>
                </a:solidFill>
                <a:latin typeface="Arial"/>
                <a:ea typeface="Arial"/>
                <a:cs typeface="Arial"/>
                <a:sym typeface="Arial"/>
                <a:hlinkClick r:id="rId6">
                  <a:extLst>
                    <a:ext uri="{A12FA001-AC4F-418D-AE19-62706E023703}">
                      <ahyp:hlinkClr xmlns:ahyp="http://schemas.microsoft.com/office/drawing/2018/hyperlinkcolor" val="tx"/>
                    </a:ext>
                  </a:extLst>
                </a:hlinkClick>
              </a:rPr>
              <a:t>Family Survey Available Now Open</a:t>
            </a:r>
            <a:r>
              <a:rPr lang="en-US">
                <a:latin typeface="Arial"/>
                <a:ea typeface="Arial"/>
                <a:cs typeface="Arial"/>
                <a:sym typeface="Arial"/>
              </a:rPr>
              <a:t> - closes on Jan. 26</a:t>
            </a:r>
            <a:endParaRPr>
              <a:latin typeface="Arial"/>
              <a:ea typeface="Arial"/>
              <a:cs typeface="Arial"/>
              <a:sym typeface="Arial"/>
            </a:endParaRPr>
          </a:p>
          <a:p>
            <a:pPr marL="914400" lvl="1" indent="-355600" algn="l" rtl="0">
              <a:lnSpc>
                <a:spcPct val="150000"/>
              </a:lnSpc>
              <a:spcBef>
                <a:spcPts val="0"/>
              </a:spcBef>
              <a:spcAft>
                <a:spcPts val="0"/>
              </a:spcAft>
              <a:buClr>
                <a:srgbClr val="58595B"/>
              </a:buClr>
              <a:buSzPts val="2000"/>
              <a:buFont typeface="Arial"/>
              <a:buChar char="○"/>
            </a:pPr>
            <a:r>
              <a:rPr lang="en-US">
                <a:latin typeface="Arial"/>
                <a:ea typeface="Arial"/>
                <a:cs typeface="Arial"/>
                <a:sym typeface="Arial"/>
              </a:rPr>
              <a:t>2 versions - one for family receiving special education services and the other for families with students in CTE</a:t>
            </a:r>
            <a:endParaRPr>
              <a:latin typeface="Arial"/>
              <a:ea typeface="Arial"/>
              <a:cs typeface="Arial"/>
              <a:sym typeface="Arial"/>
            </a:endParaRPr>
          </a:p>
          <a:p>
            <a:pPr marL="0" lvl="0" indent="0" algn="l" rtl="0">
              <a:spcBef>
                <a:spcPts val="0"/>
              </a:spcBef>
              <a:spcAft>
                <a:spcPts val="0"/>
              </a:spcAft>
              <a:buNone/>
            </a:pPr>
            <a:endParaRPr/>
          </a:p>
        </p:txBody>
      </p:sp>
      <p:sp>
        <p:nvSpPr>
          <p:cNvPr id="654" name="Google Shape;654;g269318359c0_8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63cc91df6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63cc91df6d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263cc91df6d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657dc53dbd_0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657dc53dbd_0_5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2657dc53dbd_0_5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ad6b5fb4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ad6b5fb4d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g2ad6b5fb4d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ad6b5fb4d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ad6b5fb4d7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0" name="Google Shape;690;g2ad6b5fb4d7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63cc91df6d_0_0: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263cc91df6d_0_0: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endParaRPr sz="2300" b="1"/>
          </a:p>
        </p:txBody>
      </p:sp>
      <p:sp>
        <p:nvSpPr>
          <p:cNvPr id="703" name="Google Shape;703;g263cc91df6d_0_0:notes"/>
          <p:cNvSpPr txBox="1">
            <a:spLocks noGrp="1"/>
          </p:cNvSpPr>
          <p:nvPr>
            <p:ph type="sldNum" idx="12"/>
          </p:nvPr>
        </p:nvSpPr>
        <p:spPr>
          <a:xfrm>
            <a:off x="3884613" y="8685213"/>
            <a:ext cx="2971800" cy="4572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69318359c0_0_3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269318359c0_0_3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69318359c0_0_3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g269318359c0_0_3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69318359c0_0_4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g269318359c0_0_4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69318359c0_0_4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269318359c0_0_4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69318359c0_0_4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g269318359c0_0_4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269318359c0_0_4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269318359c0_0_4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b93f1ea4dd_0_7: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spcBef>
                <a:spcPts val="0"/>
              </a:spcBef>
              <a:spcAft>
                <a:spcPts val="0"/>
              </a:spcAft>
              <a:buClr>
                <a:schemeClr val="dk1"/>
              </a:buClr>
              <a:buFont typeface="Arial"/>
              <a:buNone/>
            </a:pPr>
            <a:r>
              <a:rPr lang="en-US" sz="2000" b="1">
                <a:solidFill>
                  <a:schemeClr val="lt1"/>
                </a:solidFill>
                <a:highlight>
                  <a:schemeClr val="dk1"/>
                </a:highlight>
                <a:latin typeface="Arial"/>
                <a:ea typeface="Arial"/>
                <a:cs typeface="Arial"/>
                <a:sym typeface="Arial"/>
              </a:rPr>
              <a:t>Sharon Spurlock</a:t>
            </a:r>
            <a:endParaRPr sz="1400">
              <a:highlight>
                <a:schemeClr val="dk1"/>
              </a:highlight>
              <a:latin typeface="Arial"/>
              <a:ea typeface="Arial"/>
              <a:cs typeface="Arial"/>
              <a:sym typeface="Arial"/>
            </a:endParaRPr>
          </a:p>
          <a:p>
            <a:pPr marL="0" lvl="0" indent="0" algn="l" rtl="0">
              <a:spcBef>
                <a:spcPts val="0"/>
              </a:spcBef>
              <a:spcAft>
                <a:spcPts val="0"/>
              </a:spcAft>
              <a:buClr>
                <a:schemeClr val="dk1"/>
              </a:buClr>
              <a:buFont typeface="Arial"/>
              <a:buNone/>
            </a:pPr>
            <a:r>
              <a:rPr lang="en-US" sz="2000">
                <a:solidFill>
                  <a:schemeClr val="lt1"/>
                </a:solidFill>
                <a:highlight>
                  <a:schemeClr val="dk1"/>
                </a:highlight>
                <a:latin typeface="Arial"/>
                <a:ea typeface="Arial"/>
                <a:cs typeface="Arial"/>
                <a:sym typeface="Arial"/>
              </a:rPr>
              <a:t>Senior Director of Family Education</a:t>
            </a:r>
            <a:endParaRPr sz="2000">
              <a:solidFill>
                <a:schemeClr val="lt1"/>
              </a:solidFill>
              <a:highlight>
                <a:schemeClr val="dk1"/>
              </a:highlight>
              <a:latin typeface="Arial"/>
              <a:ea typeface="Arial"/>
              <a:cs typeface="Arial"/>
              <a:sym typeface="Arial"/>
            </a:endParaRPr>
          </a:p>
          <a:p>
            <a:pPr marL="0" lvl="0" indent="0" algn="l" rtl="0">
              <a:spcBef>
                <a:spcPts val="0"/>
              </a:spcBef>
              <a:spcAft>
                <a:spcPts val="0"/>
              </a:spcAft>
              <a:buClr>
                <a:schemeClr val="dk1"/>
              </a:buClr>
              <a:buFont typeface="Arial"/>
              <a:buNone/>
            </a:pPr>
            <a:r>
              <a:rPr lang="en-US" sz="2000">
                <a:solidFill>
                  <a:schemeClr val="lt1"/>
                </a:solidFill>
                <a:highlight>
                  <a:schemeClr val="dk1"/>
                </a:highlight>
                <a:latin typeface="Arial"/>
                <a:ea typeface="Arial"/>
                <a:cs typeface="Arial"/>
                <a:sym typeface="Arial"/>
              </a:rPr>
              <a:t>St. Louis Arc</a:t>
            </a:r>
            <a:endParaRPr>
              <a:highlight>
                <a:schemeClr val="dk1"/>
              </a:highlight>
            </a:endParaRPr>
          </a:p>
        </p:txBody>
      </p:sp>
      <p:sp>
        <p:nvSpPr>
          <p:cNvPr id="758" name="Google Shape;758;g2b93f1ea4dd_0_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69318359c0_8_79: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g269318359c0_8_79:notes"/>
          <p:cNvSpPr>
            <a:spLocks noGrp="1" noRot="1" noChangeAspect="1"/>
          </p:cNvSpPr>
          <p:nvPr>
            <p:ph type="sldImg" idx="2"/>
          </p:nvPr>
        </p:nvSpPr>
        <p:spPr>
          <a:xfrm>
            <a:off x="1143225" y="685778"/>
            <a:ext cx="4572300" cy="3428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2b93f1ea4dd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g2b93f1ea4dd_0_1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b93f1ea4dd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g2b93f1ea4dd_0_2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b93f1ea4dd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Guardianship is when a judge decides that a person with a disability cant make their own decisions. The judge chooses a guardian is someone who makes decisions for the student. </a:t>
            </a:r>
            <a:endParaRPr/>
          </a:p>
        </p:txBody>
      </p:sp>
      <p:sp>
        <p:nvSpPr>
          <p:cNvPr id="781" name="Google Shape;781;g2b93f1ea4dd_0_2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b93f1ea4dd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g2b93f1ea4dd_0_3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b93f1ea4dd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Adrienne I am seeking a better photo for this slide. LAM</a:t>
            </a:r>
            <a:endParaRPr/>
          </a:p>
        </p:txBody>
      </p:sp>
      <p:sp>
        <p:nvSpPr>
          <p:cNvPr id="794" name="Google Shape;794;g2b93f1ea4dd_0_4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b93f1ea4dd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g2b93f1ea4dd_0_4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b93f1ea4dd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2b93f1ea4dd_0_62: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b93f1ea4dd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2b93f1ea4dd_0_68: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b93f1ea4dd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2b93f1ea4dd_0_7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b93f1ea4dd_0_86: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r>
              <a:rPr lang="en-US"/>
              <a:t>May need to cut some of this section due to time constraints</a:t>
            </a:r>
            <a:endParaRPr/>
          </a:p>
        </p:txBody>
      </p:sp>
      <p:sp>
        <p:nvSpPr>
          <p:cNvPr id="828" name="Google Shape;828;g2b93f1ea4dd_0_86: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69318359c0_0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69318359c0_0_3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g269318359c0_0_3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b93f1ea4dd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2b93f1ea4dd_0_9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b93f1ea4dd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g2b93f1ea4dd_0_10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b93f1ea4dd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g2b93f1ea4dd_0_11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b93f1ea4dd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g2b93f1ea4dd_0_12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b93f1ea4dd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2b93f1ea4dd_0_12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b93f1ea4dd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site takes the user to a community of learning, pulling together all the tools discussed in the previous slides</a:t>
            </a:r>
            <a:endParaRPr/>
          </a:p>
        </p:txBody>
      </p:sp>
      <p:sp>
        <p:nvSpPr>
          <p:cNvPr id="873" name="Google Shape;873;g2b93f1ea4dd_0_132: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b93f1ea4dd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g2b93f1ea4dd_0_13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b93f1ea4dd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g2b93f1ea4dd_0_14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b93f1ea4dd_0_151: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b93f1ea4dd_0_1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g2b93f1ea4dd_0_151:notes"/>
          <p:cNvSpPr txBox="1">
            <a:spLocks noGrp="1"/>
          </p:cNvSpPr>
          <p:nvPr>
            <p:ph type="sldNum" idx="12"/>
          </p:nvPr>
        </p:nvSpPr>
        <p:spPr>
          <a:xfrm>
            <a:off x="3884613" y="8685213"/>
            <a:ext cx="2971800" cy="459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b93f1ea4dd_0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g2b93f1ea4dd_0_15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69318359c0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69318359c0_0_3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b93f1ea4dd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g2b93f1ea4dd_0_16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b93f1ea4dd_0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g2b93f1ea4dd_0_17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b93f1ea4dd_0_180: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2b93f1ea4dd_0_180:notes"/>
          <p:cNvSpPr txBox="1">
            <a:spLocks noGrp="1"/>
          </p:cNvSpPr>
          <p:nvPr>
            <p:ph type="body" idx="1"/>
          </p:nvPr>
        </p:nvSpPr>
        <p:spPr>
          <a:xfrm>
            <a:off x="685800" y="4343400"/>
            <a:ext cx="5486400" cy="4114800"/>
          </a:xfrm>
          <a:prstGeom prst="rect">
            <a:avLst/>
          </a:prstGeom>
          <a:noFill/>
          <a:ln>
            <a:noFill/>
          </a:ln>
        </p:spPr>
        <p:txBody>
          <a:bodyPr spcFirstLastPara="1" wrap="square" lIns="91200" tIns="45575" rIns="91200" bIns="45575" anchor="t" anchorCtr="0">
            <a:noAutofit/>
          </a:bodyPr>
          <a:lstStyle/>
          <a:p>
            <a:pPr marL="0" lvl="0" indent="0" algn="l" rtl="0">
              <a:lnSpc>
                <a:spcPct val="100000"/>
              </a:lnSpc>
              <a:spcBef>
                <a:spcPts val="0"/>
              </a:spcBef>
              <a:spcAft>
                <a:spcPts val="0"/>
              </a:spcAft>
              <a:buSzPts val="1400"/>
              <a:buNone/>
            </a:pPr>
            <a:endParaRPr sz="2300" b="1"/>
          </a:p>
        </p:txBody>
      </p:sp>
      <p:sp>
        <p:nvSpPr>
          <p:cNvPr id="929" name="Google Shape;929;g2b93f1ea4dd_0_180:notes"/>
          <p:cNvSpPr txBox="1">
            <a:spLocks noGrp="1"/>
          </p:cNvSpPr>
          <p:nvPr>
            <p:ph type="sldNum" idx="12"/>
          </p:nvPr>
        </p:nvSpPr>
        <p:spPr>
          <a:xfrm>
            <a:off x="3884613" y="8685213"/>
            <a:ext cx="2971800" cy="457200"/>
          </a:xfrm>
          <a:prstGeom prst="rect">
            <a:avLst/>
          </a:prstGeom>
          <a:noFill/>
          <a:ln>
            <a:noFill/>
          </a:ln>
        </p:spPr>
        <p:txBody>
          <a:bodyPr spcFirstLastPara="1" wrap="square" lIns="91200" tIns="45575" rIns="91200" bIns="45575" anchor="b" anchorCtr="0">
            <a:noAutofit/>
          </a:bodyPr>
          <a:lstStyle/>
          <a:p>
            <a:pPr marL="0" lvl="0" indent="0" algn="r" rtl="0">
              <a:lnSpc>
                <a:spcPct val="100000"/>
              </a:lnSpc>
              <a:spcBef>
                <a:spcPts val="0"/>
              </a:spcBef>
              <a:spcAft>
                <a:spcPts val="0"/>
              </a:spcAft>
              <a:buNone/>
            </a:pPr>
            <a:fld id="{00000000-1234-1234-1234-123412341234}" type="slidenum">
              <a:rPr lang="en-US"/>
              <a:t>52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69318359c0_0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69318359c0_0_3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269318359c0_0_3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69318359c0_0_33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269318359c0_0_335: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endParaRPr/>
          </a:p>
        </p:txBody>
      </p:sp>
      <p:sp>
        <p:nvSpPr>
          <p:cNvPr id="557" name="Google Shape;557;g269318359c0_0_335:notes"/>
          <p:cNvSpPr txBox="1">
            <a:spLocks noGrp="1"/>
          </p:cNvSpPr>
          <p:nvPr>
            <p:ph type="sldNum" idx="12"/>
          </p:nvPr>
        </p:nvSpPr>
        <p:spPr>
          <a:xfrm>
            <a:off x="3884613" y="8685213"/>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69318359c0_9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269318359c0_9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269318359c0_9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69318359c0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69318359c0_0_3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Google Shape;14;p2" descr="A close-up of a white paper&#10;&#10;Description automatically generated with low confidence"/>
          <p:cNvPicPr preferRelativeResize="0"/>
          <p:nvPr/>
        </p:nvPicPr>
        <p:blipFill rotWithShape="1">
          <a:blip r:embed="rId2">
            <a:alphaModFix/>
          </a:blip>
          <a:srcRect l="9725" t="1293" r="508" b="18518"/>
          <a:stretch/>
        </p:blipFill>
        <p:spPr>
          <a:xfrm>
            <a:off x="684230" y="-1"/>
            <a:ext cx="11507769" cy="6858001"/>
          </a:xfrm>
          <a:prstGeom prst="rect">
            <a:avLst/>
          </a:prstGeom>
          <a:noFill/>
          <a:ln>
            <a:noFill/>
          </a:ln>
        </p:spPr>
      </p:pic>
      <p:sp>
        <p:nvSpPr>
          <p:cNvPr id="15" name="Google Shape;15;p2"/>
          <p:cNvSpPr txBox="1">
            <a:spLocks noGrp="1"/>
          </p:cNvSpPr>
          <p:nvPr>
            <p:ph type="body" idx="1"/>
          </p:nvPr>
        </p:nvSpPr>
        <p:spPr>
          <a:xfrm>
            <a:off x="1190683" y="2072898"/>
            <a:ext cx="4791558" cy="37777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Font typeface="Calibri"/>
              <a:buNone/>
              <a:defRPr sz="54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2" descr="A picture containing icon&#10;&#10;Description automatically generated"/>
          <p:cNvPicPr preferRelativeResize="0"/>
          <p:nvPr/>
        </p:nvPicPr>
        <p:blipFill rotWithShape="1">
          <a:blip r:embed="rId3">
            <a:alphaModFix/>
          </a:blip>
          <a:srcRect/>
          <a:stretch/>
        </p:blipFill>
        <p:spPr>
          <a:xfrm>
            <a:off x="-312517" y="-1"/>
            <a:ext cx="12192000" cy="6858000"/>
          </a:xfrm>
          <a:prstGeom prst="rect">
            <a:avLst/>
          </a:prstGeom>
          <a:noFill/>
          <a:ln>
            <a:noFill/>
          </a:ln>
        </p:spPr>
      </p:pic>
      <p:pic>
        <p:nvPicPr>
          <p:cNvPr id="17" name="Google Shape;17;p2" descr="A picture containing icon&#10;&#10;Description automatically generated"/>
          <p:cNvPicPr preferRelativeResize="0"/>
          <p:nvPr/>
        </p:nvPicPr>
        <p:blipFill rotWithShape="1">
          <a:blip r:embed="rId4">
            <a:alphaModFix/>
          </a:blip>
          <a:srcRect/>
          <a:stretch/>
        </p:blipFill>
        <p:spPr>
          <a:xfrm>
            <a:off x="8350488" y="2972976"/>
            <a:ext cx="3146427" cy="1095802"/>
          </a:xfrm>
          <a:prstGeom prst="rect">
            <a:avLst/>
          </a:prstGeom>
          <a:noFill/>
          <a:ln>
            <a:noFill/>
          </a:ln>
        </p:spPr>
      </p:pic>
      <p:sp>
        <p:nvSpPr>
          <p:cNvPr id="18" name="Google Shape;18;p2"/>
          <p:cNvSpPr txBox="1">
            <a:spLocks noGrp="1"/>
          </p:cNvSpPr>
          <p:nvPr>
            <p:ph type="body" idx="2"/>
          </p:nvPr>
        </p:nvSpPr>
        <p:spPr>
          <a:xfrm>
            <a:off x="228600" y="802264"/>
            <a:ext cx="5867400" cy="204055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7200"/>
              <a:buNone/>
              <a:defRPr sz="72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3"/>
          </p:nvPr>
        </p:nvSpPr>
        <p:spPr>
          <a:xfrm>
            <a:off x="228600" y="4444421"/>
            <a:ext cx="5867400" cy="4264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Cambria"/>
                <a:ea typeface="Cambria"/>
                <a:cs typeface="Cambria"/>
                <a:sym typeface="Cambria"/>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body" idx="4"/>
          </p:nvPr>
        </p:nvSpPr>
        <p:spPr>
          <a:xfrm>
            <a:off x="228600" y="5497075"/>
            <a:ext cx="5867400" cy="4264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mbria"/>
                <a:ea typeface="Cambria"/>
                <a:cs typeface="Cambria"/>
                <a:sym typeface="Cambria"/>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
          <p:cNvSpPr txBox="1">
            <a:spLocks noGrp="1"/>
          </p:cNvSpPr>
          <p:nvPr>
            <p:ph type="body" idx="5"/>
          </p:nvPr>
        </p:nvSpPr>
        <p:spPr>
          <a:xfrm>
            <a:off x="228600" y="3900217"/>
            <a:ext cx="5867400" cy="4264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sz="2800" b="1">
                <a:solidFill>
                  <a:schemeClr val="lt1"/>
                </a:solidFill>
                <a:latin typeface="Cambria"/>
                <a:ea typeface="Cambria"/>
                <a:cs typeface="Cambria"/>
                <a:sym typeface="Cambria"/>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88"/>
        <p:cNvGrpSpPr/>
        <p:nvPr/>
      </p:nvGrpSpPr>
      <p:grpSpPr>
        <a:xfrm>
          <a:off x="0" y="0"/>
          <a:ext cx="0" cy="0"/>
          <a:chOff x="0" y="0"/>
          <a:chExt cx="0" cy="0"/>
        </a:xfrm>
      </p:grpSpPr>
      <p:sp>
        <p:nvSpPr>
          <p:cNvPr id="89" name="Google Shape;89;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a:endParaRPr/>
          </a:p>
        </p:txBody>
      </p:sp>
      <p:sp>
        <p:nvSpPr>
          <p:cNvPr id="90" name="Google Shape;90;p1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5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93" name="Google Shape;93;p1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5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94" name="Google Shape;94;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5" name="Google Shape;95;p11"/>
          <p:cNvPicPr preferRelativeResize="0"/>
          <p:nvPr/>
        </p:nvPicPr>
        <p:blipFill>
          <a:blip r:embed="rId2">
            <a:alphaModFix/>
          </a:blip>
          <a:stretch>
            <a:fillRect/>
          </a:stretch>
        </p:blipFill>
        <p:spPr>
          <a:xfrm>
            <a:off x="10514300" y="5463066"/>
            <a:ext cx="1578099" cy="1221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96"/>
        <p:cNvGrpSpPr/>
        <p:nvPr/>
      </p:nvGrpSpPr>
      <p:grpSpPr>
        <a:xfrm>
          <a:off x="0" y="0"/>
          <a:ext cx="0" cy="0"/>
          <a:chOff x="0" y="0"/>
          <a:chExt cx="0" cy="0"/>
        </a:xfrm>
      </p:grpSpPr>
      <p:sp>
        <p:nvSpPr>
          <p:cNvPr id="97" name="Google Shape;97;p12"/>
          <p:cNvSpPr txBox="1">
            <a:spLocks noGrp="1"/>
          </p:cNvSpPr>
          <p:nvPr>
            <p:ph type="body" idx="1"/>
          </p:nvPr>
        </p:nvSpPr>
        <p:spPr>
          <a:xfrm>
            <a:off x="1219200" y="1447800"/>
            <a:ext cx="10363200" cy="4572000"/>
          </a:xfrm>
          <a:prstGeom prst="rect">
            <a:avLst/>
          </a:prstGeom>
          <a:noFill/>
          <a:ln>
            <a:noFill/>
          </a:ln>
        </p:spPr>
        <p:txBody>
          <a:bodyPr spcFirstLastPara="1" wrap="square" lIns="91425" tIns="45700" rIns="91425" bIns="45700" anchor="t" anchorCtr="0">
            <a:normAutofit/>
          </a:bodyPr>
          <a:lstStyle>
            <a:lvl1pPr marL="457200" lvl="0" indent="-228600" algn="l" rtl="0">
              <a:spcBef>
                <a:spcPts val="575"/>
              </a:spcBef>
              <a:spcAft>
                <a:spcPts val="0"/>
              </a:spcAft>
              <a:buSzPts val="1530"/>
              <a:buNone/>
              <a:defRPr/>
            </a:lvl1pPr>
            <a:lvl2pPr marL="914400" lvl="1" indent="-325755" algn="l" rtl="0">
              <a:spcBef>
                <a:spcPts val="375"/>
              </a:spcBef>
              <a:spcAft>
                <a:spcPts val="0"/>
              </a:spcAft>
              <a:buSzPts val="1530"/>
              <a:buChar char="•"/>
              <a:defRPr/>
            </a:lvl2pPr>
            <a:lvl3pPr marL="1371600" lvl="2" indent="-325755" algn="l" rtl="0">
              <a:spcBef>
                <a:spcPts val="375"/>
              </a:spcBef>
              <a:spcAft>
                <a:spcPts val="0"/>
              </a:spcAft>
              <a:buSzPts val="1530"/>
              <a:buChar char="•"/>
              <a:defRPr/>
            </a:lvl3pPr>
            <a:lvl4pPr marL="1828800" lvl="3" indent="-320039" algn="l" rtl="0">
              <a:spcBef>
                <a:spcPts val="375"/>
              </a:spcBef>
              <a:spcAft>
                <a:spcPts val="0"/>
              </a:spcAft>
              <a:buSzPts val="1440"/>
              <a:buChar char="•"/>
              <a:defRPr/>
            </a:lvl4pPr>
            <a:lvl5pPr marL="2286000" lvl="4" indent="-342900" algn="l" rtl="0">
              <a:spcBef>
                <a:spcPts val="375"/>
              </a:spcBef>
              <a:spcAft>
                <a:spcPts val="0"/>
              </a:spcAft>
              <a:buSzPts val="1800"/>
              <a:buChar char="•"/>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98" name="Google Shape;98;p12"/>
          <p:cNvSpPr txBox="1">
            <a:spLocks noGrp="1"/>
          </p:cNvSpPr>
          <p:nvPr>
            <p:ph type="title"/>
          </p:nvPr>
        </p:nvSpPr>
        <p:spPr>
          <a:xfrm>
            <a:off x="1219200" y="274638"/>
            <a:ext cx="10363200" cy="1143000"/>
          </a:xfrm>
          <a:prstGeom prst="rect">
            <a:avLst/>
          </a:prstGeom>
          <a:noFill/>
          <a:ln>
            <a:noFill/>
          </a:ln>
        </p:spPr>
        <p:txBody>
          <a:bodyPr spcFirstLastPara="1" wrap="square" lIns="91425" tIns="45700" rIns="91425" bIns="91425" anchor="b" anchorCtr="0">
            <a:normAutofit/>
          </a:bodyPr>
          <a:lstStyle>
            <a:lvl1pPr lvl="0" algn="l" rtl="0">
              <a:spcBef>
                <a:spcPts val="0"/>
              </a:spcBef>
              <a:spcAft>
                <a:spcPts val="0"/>
              </a:spcAft>
              <a:buSzPts val="4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12"/>
          <p:cNvSpPr txBox="1">
            <a:spLocks noGrp="1"/>
          </p:cNvSpPr>
          <p:nvPr>
            <p:ph type="dt" idx="10"/>
          </p:nvPr>
        </p:nvSpPr>
        <p:spPr>
          <a:xfrm>
            <a:off x="8229600" y="6191250"/>
            <a:ext cx="3302100" cy="476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2"/>
          <p:cNvSpPr txBox="1">
            <a:spLocks noGrp="1"/>
          </p:cNvSpPr>
          <p:nvPr>
            <p:ph type="ftr" idx="11"/>
          </p:nvPr>
        </p:nvSpPr>
        <p:spPr>
          <a:xfrm>
            <a:off x="1219200" y="6172200"/>
            <a:ext cx="5283300" cy="457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2"/>
          <p:cNvSpPr>
            <a:spLocks noGrp="1"/>
          </p:cNvSpPr>
          <p:nvPr>
            <p:ph type="sldNum" idx="12"/>
          </p:nvPr>
        </p:nvSpPr>
        <p:spPr>
          <a:xfrm>
            <a:off x="194733" y="6210300"/>
            <a:ext cx="6096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102"/>
        <p:cNvGrpSpPr/>
        <p:nvPr/>
      </p:nvGrpSpPr>
      <p:grpSpPr>
        <a:xfrm>
          <a:off x="0" y="0"/>
          <a:ext cx="0" cy="0"/>
          <a:chOff x="0" y="0"/>
          <a:chExt cx="0" cy="0"/>
        </a:xfrm>
      </p:grpSpPr>
      <p:sp>
        <p:nvSpPr>
          <p:cNvPr id="103" name="Google Shape;103;p13"/>
          <p:cNvSpPr txBox="1">
            <a:spLocks noGrp="1"/>
          </p:cNvSpPr>
          <p:nvPr>
            <p:ph type="body" idx="1"/>
          </p:nvPr>
        </p:nvSpPr>
        <p:spPr>
          <a:xfrm>
            <a:off x="1219200" y="1447800"/>
            <a:ext cx="10363200" cy="4572000"/>
          </a:xfrm>
          <a:prstGeom prst="rect">
            <a:avLst/>
          </a:prstGeom>
          <a:noFill/>
          <a:ln>
            <a:noFill/>
          </a:ln>
        </p:spPr>
        <p:txBody>
          <a:bodyPr spcFirstLastPara="1" wrap="square" lIns="91425" tIns="45700" rIns="91425" bIns="45700" anchor="t" anchorCtr="0">
            <a:normAutofit/>
          </a:bodyPr>
          <a:lstStyle>
            <a:lvl1pPr marL="457200" lvl="0" indent="-228600" algn="l" rtl="0">
              <a:spcBef>
                <a:spcPts val="575"/>
              </a:spcBef>
              <a:spcAft>
                <a:spcPts val="0"/>
              </a:spcAft>
              <a:buSzPts val="1530"/>
              <a:buNone/>
              <a:defRPr/>
            </a:lvl1pPr>
            <a:lvl2pPr marL="914400" lvl="1" indent="-325755" algn="l" rtl="0">
              <a:spcBef>
                <a:spcPts val="375"/>
              </a:spcBef>
              <a:spcAft>
                <a:spcPts val="0"/>
              </a:spcAft>
              <a:buSzPts val="1530"/>
              <a:buChar char="•"/>
              <a:defRPr/>
            </a:lvl2pPr>
            <a:lvl3pPr marL="1371600" lvl="2" indent="-325755" algn="l" rtl="0">
              <a:spcBef>
                <a:spcPts val="375"/>
              </a:spcBef>
              <a:spcAft>
                <a:spcPts val="0"/>
              </a:spcAft>
              <a:buSzPts val="1530"/>
              <a:buChar char="•"/>
              <a:defRPr/>
            </a:lvl3pPr>
            <a:lvl4pPr marL="1828800" lvl="3" indent="-320039" algn="l" rtl="0">
              <a:spcBef>
                <a:spcPts val="375"/>
              </a:spcBef>
              <a:spcAft>
                <a:spcPts val="0"/>
              </a:spcAft>
              <a:buSzPts val="1440"/>
              <a:buChar char="•"/>
              <a:defRPr/>
            </a:lvl4pPr>
            <a:lvl5pPr marL="2286000" lvl="4" indent="-342900" algn="l" rtl="0">
              <a:spcBef>
                <a:spcPts val="375"/>
              </a:spcBef>
              <a:spcAft>
                <a:spcPts val="0"/>
              </a:spcAft>
              <a:buSzPts val="1800"/>
              <a:buChar char="•"/>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104" name="Google Shape;104;p13"/>
          <p:cNvSpPr txBox="1">
            <a:spLocks noGrp="1"/>
          </p:cNvSpPr>
          <p:nvPr>
            <p:ph type="title"/>
          </p:nvPr>
        </p:nvSpPr>
        <p:spPr>
          <a:xfrm>
            <a:off x="1219200" y="274638"/>
            <a:ext cx="10363200" cy="1143000"/>
          </a:xfrm>
          <a:prstGeom prst="rect">
            <a:avLst/>
          </a:prstGeom>
          <a:noFill/>
          <a:ln>
            <a:noFill/>
          </a:ln>
        </p:spPr>
        <p:txBody>
          <a:bodyPr spcFirstLastPara="1" wrap="square" lIns="91425" tIns="45700" rIns="91425" bIns="91425" anchor="b" anchorCtr="0">
            <a:normAutofit/>
          </a:bodyPr>
          <a:lstStyle>
            <a:lvl1pPr lvl="0" algn="l" rtl="0">
              <a:spcBef>
                <a:spcPts val="0"/>
              </a:spcBef>
              <a:spcAft>
                <a:spcPts val="0"/>
              </a:spcAft>
              <a:buSzPts val="4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13"/>
          <p:cNvSpPr txBox="1">
            <a:spLocks noGrp="1"/>
          </p:cNvSpPr>
          <p:nvPr>
            <p:ph type="dt" idx="10"/>
          </p:nvPr>
        </p:nvSpPr>
        <p:spPr>
          <a:xfrm>
            <a:off x="8229600" y="6191250"/>
            <a:ext cx="3302100" cy="476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 name="Google Shape;106;p13"/>
          <p:cNvSpPr txBox="1">
            <a:spLocks noGrp="1"/>
          </p:cNvSpPr>
          <p:nvPr>
            <p:ph type="ftr" idx="11"/>
          </p:nvPr>
        </p:nvSpPr>
        <p:spPr>
          <a:xfrm>
            <a:off x="1219200" y="6172200"/>
            <a:ext cx="5283300" cy="457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13"/>
          <p:cNvSpPr>
            <a:spLocks noGrp="1"/>
          </p:cNvSpPr>
          <p:nvPr>
            <p:ph type="sldNum" idx="12"/>
          </p:nvPr>
        </p:nvSpPr>
        <p:spPr>
          <a:xfrm>
            <a:off x="194733" y="6210300"/>
            <a:ext cx="6096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3">
  <p:cSld name="OBJECT_3">
    <p:spTree>
      <p:nvGrpSpPr>
        <p:cNvPr id="1" name="Shape 108"/>
        <p:cNvGrpSpPr/>
        <p:nvPr/>
      </p:nvGrpSpPr>
      <p:grpSpPr>
        <a:xfrm>
          <a:off x="0" y="0"/>
          <a:ext cx="0" cy="0"/>
          <a:chOff x="0" y="0"/>
          <a:chExt cx="0" cy="0"/>
        </a:xfrm>
      </p:grpSpPr>
      <p:sp>
        <p:nvSpPr>
          <p:cNvPr id="109" name="Google Shape;109;p14"/>
          <p:cNvSpPr txBox="1">
            <a:spLocks noGrp="1"/>
          </p:cNvSpPr>
          <p:nvPr>
            <p:ph type="body" idx="1"/>
          </p:nvPr>
        </p:nvSpPr>
        <p:spPr>
          <a:xfrm>
            <a:off x="1219200" y="1447800"/>
            <a:ext cx="10363200" cy="4572000"/>
          </a:xfrm>
          <a:prstGeom prst="rect">
            <a:avLst/>
          </a:prstGeom>
          <a:noFill/>
          <a:ln>
            <a:noFill/>
          </a:ln>
        </p:spPr>
        <p:txBody>
          <a:bodyPr spcFirstLastPara="1" wrap="square" lIns="91425" tIns="45700" rIns="91425" bIns="45700" anchor="t" anchorCtr="0">
            <a:normAutofit/>
          </a:bodyPr>
          <a:lstStyle>
            <a:lvl1pPr marL="457200" lvl="0" indent="-228600" algn="l" rtl="0">
              <a:spcBef>
                <a:spcPts val="575"/>
              </a:spcBef>
              <a:spcAft>
                <a:spcPts val="0"/>
              </a:spcAft>
              <a:buSzPts val="1530"/>
              <a:buNone/>
              <a:defRPr/>
            </a:lvl1pPr>
            <a:lvl2pPr marL="914400" lvl="1" indent="-325755" algn="l" rtl="0">
              <a:spcBef>
                <a:spcPts val="375"/>
              </a:spcBef>
              <a:spcAft>
                <a:spcPts val="0"/>
              </a:spcAft>
              <a:buSzPts val="1530"/>
              <a:buChar char="•"/>
              <a:defRPr/>
            </a:lvl2pPr>
            <a:lvl3pPr marL="1371600" lvl="2" indent="-325755" algn="l" rtl="0">
              <a:spcBef>
                <a:spcPts val="375"/>
              </a:spcBef>
              <a:spcAft>
                <a:spcPts val="0"/>
              </a:spcAft>
              <a:buSzPts val="1530"/>
              <a:buChar char="•"/>
              <a:defRPr/>
            </a:lvl3pPr>
            <a:lvl4pPr marL="1828800" lvl="3" indent="-320039" algn="l" rtl="0">
              <a:spcBef>
                <a:spcPts val="375"/>
              </a:spcBef>
              <a:spcAft>
                <a:spcPts val="0"/>
              </a:spcAft>
              <a:buSzPts val="1440"/>
              <a:buChar char="•"/>
              <a:defRPr/>
            </a:lvl4pPr>
            <a:lvl5pPr marL="2286000" lvl="4" indent="-342900" algn="l" rtl="0">
              <a:spcBef>
                <a:spcPts val="375"/>
              </a:spcBef>
              <a:spcAft>
                <a:spcPts val="0"/>
              </a:spcAft>
              <a:buSzPts val="1800"/>
              <a:buChar char="•"/>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110" name="Google Shape;110;p14"/>
          <p:cNvSpPr txBox="1">
            <a:spLocks noGrp="1"/>
          </p:cNvSpPr>
          <p:nvPr>
            <p:ph type="title"/>
          </p:nvPr>
        </p:nvSpPr>
        <p:spPr>
          <a:xfrm>
            <a:off x="1219200" y="274638"/>
            <a:ext cx="10363200" cy="1143000"/>
          </a:xfrm>
          <a:prstGeom prst="rect">
            <a:avLst/>
          </a:prstGeom>
          <a:noFill/>
          <a:ln>
            <a:noFill/>
          </a:ln>
        </p:spPr>
        <p:txBody>
          <a:bodyPr spcFirstLastPara="1" wrap="square" lIns="91425" tIns="45700" rIns="91425" bIns="91425" anchor="b" anchorCtr="0">
            <a:normAutofit/>
          </a:bodyPr>
          <a:lstStyle>
            <a:lvl1pPr lvl="0" algn="l" rtl="0">
              <a:spcBef>
                <a:spcPts val="0"/>
              </a:spcBef>
              <a:spcAft>
                <a:spcPts val="0"/>
              </a:spcAft>
              <a:buSzPts val="4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14"/>
          <p:cNvSpPr txBox="1">
            <a:spLocks noGrp="1"/>
          </p:cNvSpPr>
          <p:nvPr>
            <p:ph type="dt" idx="10"/>
          </p:nvPr>
        </p:nvSpPr>
        <p:spPr>
          <a:xfrm>
            <a:off x="8229600" y="6191250"/>
            <a:ext cx="3302100" cy="476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14"/>
          <p:cNvSpPr txBox="1">
            <a:spLocks noGrp="1"/>
          </p:cNvSpPr>
          <p:nvPr>
            <p:ph type="ftr" idx="11"/>
          </p:nvPr>
        </p:nvSpPr>
        <p:spPr>
          <a:xfrm>
            <a:off x="1219200" y="6172200"/>
            <a:ext cx="5283300" cy="457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4"/>
          <p:cNvSpPr>
            <a:spLocks noGrp="1"/>
          </p:cNvSpPr>
          <p:nvPr>
            <p:ph type="sldNum" idx="12"/>
          </p:nvPr>
        </p:nvSpPr>
        <p:spPr>
          <a:xfrm>
            <a:off x="194733" y="6210300"/>
            <a:ext cx="6096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12799" y="609600"/>
            <a:ext cx="8463600" cy="13209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accent1"/>
              </a:buClr>
              <a:buSzPts val="3600"/>
              <a:buFont typeface="Trebuchet MS"/>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p15"/>
          <p:cNvSpPr txBox="1">
            <a:spLocks noGrp="1"/>
          </p:cNvSpPr>
          <p:nvPr>
            <p:ph type="body" idx="1"/>
          </p:nvPr>
        </p:nvSpPr>
        <p:spPr>
          <a:xfrm>
            <a:off x="812799" y="2160983"/>
            <a:ext cx="41208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17" name="Google Shape;117;p15"/>
          <p:cNvSpPr txBox="1">
            <a:spLocks noGrp="1"/>
          </p:cNvSpPr>
          <p:nvPr>
            <p:ph type="body" idx="2"/>
          </p:nvPr>
        </p:nvSpPr>
        <p:spPr>
          <a:xfrm>
            <a:off x="812799" y="2737246"/>
            <a:ext cx="4120800" cy="3304500"/>
          </a:xfrm>
          <a:prstGeom prst="rect">
            <a:avLst/>
          </a:prstGeom>
          <a:noFill/>
          <a:ln>
            <a:noFill/>
          </a:ln>
        </p:spPr>
        <p:txBody>
          <a:bodyPr spcFirstLastPara="1" wrap="square" lIns="91425" tIns="45700" rIns="91425" bIns="45700" anchor="t" anchorCtr="0">
            <a:no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118" name="Google Shape;118;p15"/>
          <p:cNvSpPr txBox="1">
            <a:spLocks noGrp="1"/>
          </p:cNvSpPr>
          <p:nvPr>
            <p:ph type="body" idx="3"/>
          </p:nvPr>
        </p:nvSpPr>
        <p:spPr>
          <a:xfrm>
            <a:off x="5155520" y="2160983"/>
            <a:ext cx="41208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19" name="Google Shape;119;p15"/>
          <p:cNvSpPr txBox="1">
            <a:spLocks noGrp="1"/>
          </p:cNvSpPr>
          <p:nvPr>
            <p:ph type="body" idx="4"/>
          </p:nvPr>
        </p:nvSpPr>
        <p:spPr>
          <a:xfrm>
            <a:off x="5155520" y="2737246"/>
            <a:ext cx="4120800" cy="3304500"/>
          </a:xfrm>
          <a:prstGeom prst="rect">
            <a:avLst/>
          </a:prstGeom>
          <a:noFill/>
          <a:ln>
            <a:noFill/>
          </a:ln>
        </p:spPr>
        <p:txBody>
          <a:bodyPr spcFirstLastPara="1" wrap="square" lIns="91425" tIns="45700" rIns="91425" bIns="45700" anchor="t" anchorCtr="0">
            <a:no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120" name="Google Shape;120;p15"/>
          <p:cNvSpPr txBox="1">
            <a:spLocks noGrp="1"/>
          </p:cNvSpPr>
          <p:nvPr>
            <p:ph type="dt" idx="10"/>
          </p:nvPr>
        </p:nvSpPr>
        <p:spPr>
          <a:xfrm>
            <a:off x="7207011" y="6041363"/>
            <a:ext cx="9120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Google Shape;121;p15"/>
          <p:cNvSpPr txBox="1">
            <a:spLocks noGrp="1"/>
          </p:cNvSpPr>
          <p:nvPr>
            <p:ph type="ftr" idx="11"/>
          </p:nvPr>
        </p:nvSpPr>
        <p:spPr>
          <a:xfrm>
            <a:off x="812799" y="6041363"/>
            <a:ext cx="61641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2" name="Google Shape;122;p15"/>
          <p:cNvSpPr txBox="1">
            <a:spLocks noGrp="1"/>
          </p:cNvSpPr>
          <p:nvPr>
            <p:ph type="sldNum" idx="12"/>
          </p:nvPr>
        </p:nvSpPr>
        <p:spPr>
          <a:xfrm>
            <a:off x="8592901" y="6041363"/>
            <a:ext cx="683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4">
  <p:cSld name="OBJECT_4">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1219200" y="1447800"/>
            <a:ext cx="10363200" cy="4572000"/>
          </a:xfrm>
          <a:prstGeom prst="rect">
            <a:avLst/>
          </a:prstGeom>
          <a:noFill/>
          <a:ln>
            <a:noFill/>
          </a:ln>
        </p:spPr>
        <p:txBody>
          <a:bodyPr spcFirstLastPara="1" wrap="square" lIns="91425" tIns="45700" rIns="91425" bIns="45700" anchor="t" anchorCtr="0">
            <a:normAutofit/>
          </a:bodyPr>
          <a:lstStyle>
            <a:lvl1pPr marL="457200" lvl="0" indent="-228600" algn="l" rtl="0">
              <a:spcBef>
                <a:spcPts val="575"/>
              </a:spcBef>
              <a:spcAft>
                <a:spcPts val="0"/>
              </a:spcAft>
              <a:buSzPts val="1530"/>
              <a:buNone/>
              <a:defRPr/>
            </a:lvl1pPr>
            <a:lvl2pPr marL="914400" lvl="1" indent="-325755" algn="l" rtl="0">
              <a:spcBef>
                <a:spcPts val="375"/>
              </a:spcBef>
              <a:spcAft>
                <a:spcPts val="0"/>
              </a:spcAft>
              <a:buSzPts val="1530"/>
              <a:buChar char="•"/>
              <a:defRPr/>
            </a:lvl2pPr>
            <a:lvl3pPr marL="1371600" lvl="2" indent="-325755" algn="l" rtl="0">
              <a:spcBef>
                <a:spcPts val="375"/>
              </a:spcBef>
              <a:spcAft>
                <a:spcPts val="0"/>
              </a:spcAft>
              <a:buSzPts val="1530"/>
              <a:buChar char="•"/>
              <a:defRPr/>
            </a:lvl3pPr>
            <a:lvl4pPr marL="1828800" lvl="3" indent="-320039" algn="l" rtl="0">
              <a:spcBef>
                <a:spcPts val="375"/>
              </a:spcBef>
              <a:spcAft>
                <a:spcPts val="0"/>
              </a:spcAft>
              <a:buSzPts val="1440"/>
              <a:buChar char="•"/>
              <a:defRPr/>
            </a:lvl4pPr>
            <a:lvl5pPr marL="2286000" lvl="4" indent="-342900" algn="l" rtl="0">
              <a:spcBef>
                <a:spcPts val="375"/>
              </a:spcBef>
              <a:spcAft>
                <a:spcPts val="0"/>
              </a:spcAft>
              <a:buSzPts val="1800"/>
              <a:buChar char="•"/>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125" name="Google Shape;125;p16"/>
          <p:cNvSpPr txBox="1">
            <a:spLocks noGrp="1"/>
          </p:cNvSpPr>
          <p:nvPr>
            <p:ph type="title"/>
          </p:nvPr>
        </p:nvSpPr>
        <p:spPr>
          <a:xfrm>
            <a:off x="1219200" y="274638"/>
            <a:ext cx="10363200" cy="1143000"/>
          </a:xfrm>
          <a:prstGeom prst="rect">
            <a:avLst/>
          </a:prstGeom>
          <a:noFill/>
          <a:ln>
            <a:noFill/>
          </a:ln>
        </p:spPr>
        <p:txBody>
          <a:bodyPr spcFirstLastPara="1" wrap="square" lIns="91425" tIns="45700" rIns="91425" bIns="91425" anchor="b" anchorCtr="0">
            <a:normAutofit/>
          </a:bodyPr>
          <a:lstStyle>
            <a:lvl1pPr lvl="0" algn="l" rtl="0">
              <a:spcBef>
                <a:spcPts val="0"/>
              </a:spcBef>
              <a:spcAft>
                <a:spcPts val="0"/>
              </a:spcAft>
              <a:buSzPts val="4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16"/>
          <p:cNvSpPr txBox="1">
            <a:spLocks noGrp="1"/>
          </p:cNvSpPr>
          <p:nvPr>
            <p:ph type="dt" idx="10"/>
          </p:nvPr>
        </p:nvSpPr>
        <p:spPr>
          <a:xfrm>
            <a:off x="8229600" y="6191250"/>
            <a:ext cx="3302100" cy="476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7" name="Google Shape;127;p16"/>
          <p:cNvSpPr txBox="1">
            <a:spLocks noGrp="1"/>
          </p:cNvSpPr>
          <p:nvPr>
            <p:ph type="ftr" idx="11"/>
          </p:nvPr>
        </p:nvSpPr>
        <p:spPr>
          <a:xfrm>
            <a:off x="1219200" y="6172200"/>
            <a:ext cx="5283300" cy="457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16"/>
          <p:cNvSpPr>
            <a:spLocks noGrp="1"/>
          </p:cNvSpPr>
          <p:nvPr>
            <p:ph type="sldNum" idx="12"/>
          </p:nvPr>
        </p:nvSpPr>
        <p:spPr>
          <a:xfrm>
            <a:off x="194733" y="6210300"/>
            <a:ext cx="6096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3600"/>
              <a:buFont typeface="Century Gothic"/>
              <a:buNone/>
              <a:defRPr>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1" name="Google Shape;131;p17"/>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200"/>
              </a:spcBef>
              <a:spcAft>
                <a:spcPts val="0"/>
              </a:spcAft>
              <a:buSzPts val="2000"/>
              <a:buNone/>
              <a:defRPr>
                <a:latin typeface="Century Gothic"/>
                <a:ea typeface="Century Gothic"/>
                <a:cs typeface="Century Gothic"/>
                <a:sym typeface="Century Gothic"/>
              </a:defRPr>
            </a:lvl1pPr>
            <a:lvl2pPr marL="914400" lvl="1" indent="-349250" algn="l" rtl="0">
              <a:lnSpc>
                <a:spcPct val="90000"/>
              </a:lnSpc>
              <a:spcBef>
                <a:spcPts val="300"/>
              </a:spcBef>
              <a:spcAft>
                <a:spcPts val="0"/>
              </a:spcAft>
              <a:buSzPts val="1900"/>
              <a:buChar char="•"/>
              <a:defRPr>
                <a:latin typeface="Century Gothic"/>
                <a:ea typeface="Century Gothic"/>
                <a:cs typeface="Century Gothic"/>
                <a:sym typeface="Century Gothic"/>
              </a:defRPr>
            </a:lvl2pPr>
            <a:lvl3pPr marL="1371600" lvl="2" indent="-330200" algn="l" rtl="0">
              <a:lnSpc>
                <a:spcPct val="90000"/>
              </a:lnSpc>
              <a:spcBef>
                <a:spcPts val="300"/>
              </a:spcBef>
              <a:spcAft>
                <a:spcPts val="0"/>
              </a:spcAft>
              <a:buSzPts val="1600"/>
              <a:buChar char="•"/>
              <a:defRPr>
                <a:latin typeface="Century Gothic"/>
                <a:ea typeface="Century Gothic"/>
                <a:cs typeface="Century Gothic"/>
                <a:sym typeface="Century Gothic"/>
              </a:defRPr>
            </a:lvl3pPr>
            <a:lvl4pPr marL="1828800" lvl="3" indent="-323850" algn="l" rtl="0">
              <a:lnSpc>
                <a:spcPct val="90000"/>
              </a:lnSpc>
              <a:spcBef>
                <a:spcPts val="300"/>
              </a:spcBef>
              <a:spcAft>
                <a:spcPts val="0"/>
              </a:spcAft>
              <a:buSzPts val="1500"/>
              <a:buChar char="•"/>
              <a:defRPr>
                <a:latin typeface="Century Gothic"/>
                <a:ea typeface="Century Gothic"/>
                <a:cs typeface="Century Gothic"/>
                <a:sym typeface="Century Gothic"/>
              </a:defRPr>
            </a:lvl4pPr>
            <a:lvl5pPr marL="2286000" lvl="4" indent="-323850" algn="l" rtl="0">
              <a:lnSpc>
                <a:spcPct val="90000"/>
              </a:lnSpc>
              <a:spcBef>
                <a:spcPts val="300"/>
              </a:spcBef>
              <a:spcAft>
                <a:spcPts val="0"/>
              </a:spcAft>
              <a:buSzPts val="1500"/>
              <a:buChar char="•"/>
              <a:defRPr>
                <a:latin typeface="Century Gothic"/>
                <a:ea typeface="Century Gothic"/>
                <a:cs typeface="Century Gothic"/>
                <a:sym typeface="Century Gothic"/>
              </a:defRPr>
            </a:lvl5pPr>
            <a:lvl6pPr marL="2743200" lvl="5" indent="-349250" algn="l" rtl="0">
              <a:lnSpc>
                <a:spcPct val="90000"/>
              </a:lnSpc>
              <a:spcBef>
                <a:spcPts val="300"/>
              </a:spcBef>
              <a:spcAft>
                <a:spcPts val="0"/>
              </a:spcAft>
              <a:buSzPts val="1900"/>
              <a:buChar char="•"/>
              <a:defRPr/>
            </a:lvl6pPr>
            <a:lvl7pPr marL="3200400" lvl="6" indent="-349250" algn="l" rtl="0">
              <a:lnSpc>
                <a:spcPct val="90000"/>
              </a:lnSpc>
              <a:spcBef>
                <a:spcPts val="300"/>
              </a:spcBef>
              <a:spcAft>
                <a:spcPts val="0"/>
              </a:spcAft>
              <a:buSzPts val="1900"/>
              <a:buChar char="•"/>
              <a:defRPr/>
            </a:lvl7pPr>
            <a:lvl8pPr marL="3657600" lvl="7" indent="-349250" algn="l" rtl="0">
              <a:lnSpc>
                <a:spcPct val="90000"/>
              </a:lnSpc>
              <a:spcBef>
                <a:spcPts val="300"/>
              </a:spcBef>
              <a:spcAft>
                <a:spcPts val="0"/>
              </a:spcAft>
              <a:buSzPts val="1900"/>
              <a:buChar char="•"/>
              <a:defRPr/>
            </a:lvl8pPr>
            <a:lvl9pPr marL="4114800" lvl="8" indent="-349250" algn="l" rtl="0">
              <a:lnSpc>
                <a:spcPct val="90000"/>
              </a:lnSpc>
              <a:spcBef>
                <a:spcPts val="300"/>
              </a:spcBef>
              <a:spcAft>
                <a:spcPts val="300"/>
              </a:spcAft>
              <a:buSzPts val="1900"/>
              <a:buChar char="•"/>
              <a:defRPr/>
            </a:lvl9pPr>
          </a:lstStyle>
          <a:p>
            <a:endParaRPr/>
          </a:p>
        </p:txBody>
      </p:sp>
      <p:sp>
        <p:nvSpPr>
          <p:cNvPr id="132" name="Google Shape;132;p17"/>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33" name="Google Shape;133;p17"/>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34" name="Google Shape;134;p17"/>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17"/>
          <p:cNvSpPr txBox="1">
            <a:spLocks noGrp="1"/>
          </p:cNvSpPr>
          <p:nvPr>
            <p:ph type="body" idx="2"/>
          </p:nvPr>
        </p:nvSpPr>
        <p:spPr>
          <a:xfrm>
            <a:off x="3581400" y="1219200"/>
            <a:ext cx="914400" cy="914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200"/>
              </a:spcBef>
              <a:spcAft>
                <a:spcPts val="0"/>
              </a:spcAft>
              <a:buSzPts val="2000"/>
              <a:buNone/>
              <a:defRPr>
                <a:latin typeface="Century Gothic"/>
                <a:ea typeface="Century Gothic"/>
                <a:cs typeface="Century Gothic"/>
                <a:sym typeface="Century Gothic"/>
              </a:defRPr>
            </a:lvl1pPr>
            <a:lvl2pPr marL="914400" lvl="1" indent="-349250" algn="l" rtl="0">
              <a:lnSpc>
                <a:spcPct val="90000"/>
              </a:lnSpc>
              <a:spcBef>
                <a:spcPts val="300"/>
              </a:spcBef>
              <a:spcAft>
                <a:spcPts val="0"/>
              </a:spcAft>
              <a:buSzPts val="1900"/>
              <a:buChar char="•"/>
              <a:defRPr>
                <a:latin typeface="Century Gothic"/>
                <a:ea typeface="Century Gothic"/>
                <a:cs typeface="Century Gothic"/>
                <a:sym typeface="Century Gothic"/>
              </a:defRPr>
            </a:lvl2pPr>
            <a:lvl3pPr marL="1371600" lvl="2" indent="-330200" algn="l" rtl="0">
              <a:lnSpc>
                <a:spcPct val="90000"/>
              </a:lnSpc>
              <a:spcBef>
                <a:spcPts val="300"/>
              </a:spcBef>
              <a:spcAft>
                <a:spcPts val="0"/>
              </a:spcAft>
              <a:buSzPts val="1600"/>
              <a:buChar char="•"/>
              <a:defRPr>
                <a:latin typeface="Century Gothic"/>
                <a:ea typeface="Century Gothic"/>
                <a:cs typeface="Century Gothic"/>
                <a:sym typeface="Century Gothic"/>
              </a:defRPr>
            </a:lvl3pPr>
            <a:lvl4pPr marL="1828800" lvl="3" indent="-323850" algn="l" rtl="0">
              <a:lnSpc>
                <a:spcPct val="90000"/>
              </a:lnSpc>
              <a:spcBef>
                <a:spcPts val="300"/>
              </a:spcBef>
              <a:spcAft>
                <a:spcPts val="0"/>
              </a:spcAft>
              <a:buSzPts val="1500"/>
              <a:buChar char="•"/>
              <a:defRPr>
                <a:latin typeface="Century Gothic"/>
                <a:ea typeface="Century Gothic"/>
                <a:cs typeface="Century Gothic"/>
                <a:sym typeface="Century Gothic"/>
              </a:defRPr>
            </a:lvl4pPr>
            <a:lvl5pPr marL="2286000" lvl="4" indent="-323850" algn="l" rtl="0">
              <a:lnSpc>
                <a:spcPct val="90000"/>
              </a:lnSpc>
              <a:spcBef>
                <a:spcPts val="300"/>
              </a:spcBef>
              <a:spcAft>
                <a:spcPts val="0"/>
              </a:spcAft>
              <a:buSzPts val="1500"/>
              <a:buChar char="•"/>
              <a:defRPr>
                <a:latin typeface="Century Gothic"/>
                <a:ea typeface="Century Gothic"/>
                <a:cs typeface="Century Gothic"/>
                <a:sym typeface="Century Gothic"/>
              </a:defRPr>
            </a:lvl5pPr>
            <a:lvl6pPr marL="2743200" lvl="5" indent="-349250" algn="l" rtl="0">
              <a:lnSpc>
                <a:spcPct val="90000"/>
              </a:lnSpc>
              <a:spcBef>
                <a:spcPts val="300"/>
              </a:spcBef>
              <a:spcAft>
                <a:spcPts val="0"/>
              </a:spcAft>
              <a:buSzPts val="1900"/>
              <a:buChar char="•"/>
              <a:defRPr/>
            </a:lvl6pPr>
            <a:lvl7pPr marL="3200400" lvl="6" indent="-349250" algn="l" rtl="0">
              <a:lnSpc>
                <a:spcPct val="90000"/>
              </a:lnSpc>
              <a:spcBef>
                <a:spcPts val="300"/>
              </a:spcBef>
              <a:spcAft>
                <a:spcPts val="0"/>
              </a:spcAft>
              <a:buSzPts val="1900"/>
              <a:buChar char="•"/>
              <a:defRPr/>
            </a:lvl7pPr>
            <a:lvl8pPr marL="3657600" lvl="7" indent="-349250" algn="l" rtl="0">
              <a:lnSpc>
                <a:spcPct val="90000"/>
              </a:lnSpc>
              <a:spcBef>
                <a:spcPts val="300"/>
              </a:spcBef>
              <a:spcAft>
                <a:spcPts val="0"/>
              </a:spcAft>
              <a:buSzPts val="1900"/>
              <a:buChar char="•"/>
              <a:defRPr/>
            </a:lvl8pPr>
            <a:lvl9pPr marL="4114800" lvl="8" indent="-349250" algn="l" rtl="0">
              <a:lnSpc>
                <a:spcPct val="90000"/>
              </a:lnSpc>
              <a:spcBef>
                <a:spcPts val="300"/>
              </a:spcBef>
              <a:spcAft>
                <a:spcPts val="300"/>
              </a:spcAft>
              <a:buSzPts val="1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5">
  <p:cSld name="OBJECT_5">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chemeClr val="dk1"/>
              </a:buClr>
              <a:buSzPts val="1900"/>
              <a:buNone/>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9" name="Google Shape;139;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40" name="Google Shape;140;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41" name="Google Shape;141;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6">
  <p:cSld name="OBJECT_6">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chemeClr val="dk1"/>
              </a:buClr>
              <a:buSzPts val="1900"/>
              <a:buNone/>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45" name="Google Shape;145;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46" name="Google Shape;146;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47" name="Google Shape;147;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7">
  <p:cSld name="OBJECT_7">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20"/>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200"/>
              </a:spcBef>
              <a:spcAft>
                <a:spcPts val="0"/>
              </a:spcAft>
              <a:buSzPts val="1900"/>
              <a:buNone/>
              <a:defRPr/>
            </a:lvl1pPr>
            <a:lvl2pPr marL="914400" lvl="1" indent="-349250" algn="l" rtl="0">
              <a:lnSpc>
                <a:spcPct val="90000"/>
              </a:lnSpc>
              <a:spcBef>
                <a:spcPts val="300"/>
              </a:spcBef>
              <a:spcAft>
                <a:spcPts val="0"/>
              </a:spcAft>
              <a:buSzPts val="1900"/>
              <a:buChar char="•"/>
              <a:defRPr/>
            </a:lvl2pPr>
            <a:lvl3pPr marL="1371600" lvl="2" indent="-349250" algn="l" rtl="0">
              <a:lnSpc>
                <a:spcPct val="90000"/>
              </a:lnSpc>
              <a:spcBef>
                <a:spcPts val="300"/>
              </a:spcBef>
              <a:spcAft>
                <a:spcPts val="0"/>
              </a:spcAft>
              <a:buSzPts val="1900"/>
              <a:buChar char="•"/>
              <a:defRPr/>
            </a:lvl3pPr>
            <a:lvl4pPr marL="1828800" lvl="3" indent="-349250" algn="l" rtl="0">
              <a:lnSpc>
                <a:spcPct val="90000"/>
              </a:lnSpc>
              <a:spcBef>
                <a:spcPts val="300"/>
              </a:spcBef>
              <a:spcAft>
                <a:spcPts val="0"/>
              </a:spcAft>
              <a:buSzPts val="1900"/>
              <a:buChar char="•"/>
              <a:defRPr/>
            </a:lvl4pPr>
            <a:lvl5pPr marL="2286000" lvl="4" indent="-349250" algn="l" rtl="0">
              <a:lnSpc>
                <a:spcPct val="90000"/>
              </a:lnSpc>
              <a:spcBef>
                <a:spcPts val="300"/>
              </a:spcBef>
              <a:spcAft>
                <a:spcPts val="0"/>
              </a:spcAft>
              <a:buSzPts val="1900"/>
              <a:buChar char="•"/>
              <a:defRPr/>
            </a:lvl5pPr>
            <a:lvl6pPr marL="2743200" lvl="5" indent="-349250" algn="l" rtl="0">
              <a:lnSpc>
                <a:spcPct val="90000"/>
              </a:lnSpc>
              <a:spcBef>
                <a:spcPts val="300"/>
              </a:spcBef>
              <a:spcAft>
                <a:spcPts val="0"/>
              </a:spcAft>
              <a:buSzPts val="1900"/>
              <a:buChar char="•"/>
              <a:defRPr/>
            </a:lvl6pPr>
            <a:lvl7pPr marL="3200400" lvl="6" indent="-349250" algn="l" rtl="0">
              <a:lnSpc>
                <a:spcPct val="90000"/>
              </a:lnSpc>
              <a:spcBef>
                <a:spcPts val="300"/>
              </a:spcBef>
              <a:spcAft>
                <a:spcPts val="0"/>
              </a:spcAft>
              <a:buSzPts val="1900"/>
              <a:buChar char="•"/>
              <a:defRPr/>
            </a:lvl7pPr>
            <a:lvl8pPr marL="3657600" lvl="7" indent="-349250" algn="l" rtl="0">
              <a:lnSpc>
                <a:spcPct val="90000"/>
              </a:lnSpc>
              <a:spcBef>
                <a:spcPts val="300"/>
              </a:spcBef>
              <a:spcAft>
                <a:spcPts val="0"/>
              </a:spcAft>
              <a:buSzPts val="1900"/>
              <a:buChar char="•"/>
              <a:defRPr/>
            </a:lvl8pPr>
            <a:lvl9pPr marL="4114800" lvl="8" indent="-349250" algn="l" rtl="0">
              <a:lnSpc>
                <a:spcPct val="90000"/>
              </a:lnSpc>
              <a:spcBef>
                <a:spcPts val="300"/>
              </a:spcBef>
              <a:spcAft>
                <a:spcPts val="300"/>
              </a:spcAft>
              <a:buSzPts val="1900"/>
              <a:buChar char="•"/>
              <a:defRPr/>
            </a:lvl9pPr>
          </a:lstStyle>
          <a:p>
            <a:endParaRPr/>
          </a:p>
        </p:txBody>
      </p:sp>
      <p:sp>
        <p:nvSpPr>
          <p:cNvPr id="151" name="Google Shape;151;p20"/>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52" name="Google Shape;152;p20"/>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53" name="Google Shape;153;p20"/>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 Text-Photo">
  <p:cSld name="Section Slide - Text-Photo">
    <p:bg>
      <p:bgPr>
        <a:solidFill>
          <a:schemeClr val="lt2">
            <a:alpha val="0"/>
          </a:schemeClr>
        </a:solidFill>
        <a:effectLst/>
      </p:bgPr>
    </p:bg>
    <p:spTree>
      <p:nvGrpSpPr>
        <p:cNvPr id="1" name="Shape 22"/>
        <p:cNvGrpSpPr/>
        <p:nvPr/>
      </p:nvGrpSpPr>
      <p:grpSpPr>
        <a:xfrm>
          <a:off x="0" y="0"/>
          <a:ext cx="0" cy="0"/>
          <a:chOff x="0" y="0"/>
          <a:chExt cx="0" cy="0"/>
        </a:xfrm>
      </p:grpSpPr>
      <p:pic>
        <p:nvPicPr>
          <p:cNvPr id="23" name="Google Shape;23;p3" descr="A close-up of a white paper&#10;&#10;Description automatically generated with low confidence"/>
          <p:cNvPicPr preferRelativeResize="0"/>
          <p:nvPr/>
        </p:nvPicPr>
        <p:blipFill rotWithShape="1">
          <a:blip r:embed="rId2">
            <a:alphaModFix amt="35000"/>
          </a:blip>
          <a:srcRect l="9725" t="1293" r="508" b="23018"/>
          <a:stretch/>
        </p:blipFill>
        <p:spPr>
          <a:xfrm>
            <a:off x="0" y="-1"/>
            <a:ext cx="12192000" cy="6858001"/>
          </a:xfrm>
          <a:prstGeom prst="rect">
            <a:avLst/>
          </a:prstGeom>
          <a:noFill/>
          <a:ln>
            <a:noFill/>
          </a:ln>
        </p:spPr>
      </p:pic>
      <p:pic>
        <p:nvPicPr>
          <p:cNvPr id="24" name="Google Shape;24;p3" descr="Shape, rectangle&#10;&#10;Description automatically generated with medium confidence"/>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25" name="Google Shape;25;p3"/>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26" name="Google Shape;26;p3" descr="A black and white logo&#10;&#10;Description automatically generated with low confidence"/>
          <p:cNvPicPr preferRelativeResize="0"/>
          <p:nvPr/>
        </p:nvPicPr>
        <p:blipFill rotWithShape="1">
          <a:blip r:embed="rId4">
            <a:alphaModFix/>
          </a:blip>
          <a:srcRect/>
          <a:stretch/>
        </p:blipFill>
        <p:spPr>
          <a:xfrm>
            <a:off x="631902" y="6108028"/>
            <a:ext cx="1510745" cy="526145"/>
          </a:xfrm>
          <a:prstGeom prst="rect">
            <a:avLst/>
          </a:prstGeom>
          <a:noFill/>
          <a:ln>
            <a:noFill/>
          </a:ln>
        </p:spPr>
      </p:pic>
      <p:sp>
        <p:nvSpPr>
          <p:cNvPr id="27" name="Google Shape;27;p3"/>
          <p:cNvSpPr txBox="1">
            <a:spLocks noGrp="1"/>
          </p:cNvSpPr>
          <p:nvPr>
            <p:ph type="body" idx="1"/>
          </p:nvPr>
        </p:nvSpPr>
        <p:spPr>
          <a:xfrm>
            <a:off x="624667" y="1614894"/>
            <a:ext cx="4902200" cy="44152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
          <p:cNvSpPr txBox="1">
            <a:spLocks noGrp="1"/>
          </p:cNvSpPr>
          <p:nvPr>
            <p:ph type="body" idx="2"/>
          </p:nvPr>
        </p:nvSpPr>
        <p:spPr>
          <a:xfrm>
            <a:off x="624667" y="3594253"/>
            <a:ext cx="4902200" cy="172592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3"/>
          </p:nvPr>
        </p:nvSpPr>
        <p:spPr>
          <a:xfrm>
            <a:off x="624667" y="2084794"/>
            <a:ext cx="4902200" cy="134420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body" idx="4"/>
          </p:nvPr>
        </p:nvSpPr>
        <p:spPr>
          <a:xfrm>
            <a:off x="609600" y="293932"/>
            <a:ext cx="10972800" cy="44152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a:spLocks noGrp="1"/>
          </p:cNvSpPr>
          <p:nvPr>
            <p:ph type="pic" idx="5"/>
          </p:nvPr>
        </p:nvSpPr>
        <p:spPr>
          <a:xfrm>
            <a:off x="6690533" y="1624339"/>
            <a:ext cx="4902200" cy="3112761"/>
          </a:xfrm>
          <a:prstGeom prst="rect">
            <a:avLst/>
          </a:prstGeom>
          <a:noFill/>
          <a:ln>
            <a:noFill/>
          </a:ln>
        </p:spPr>
      </p:sp>
      <p:pic>
        <p:nvPicPr>
          <p:cNvPr id="32" name="Google Shape;32;p3"/>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33" name="Google Shape;33;p3"/>
          <p:cNvSpPr txBox="1">
            <a:spLocks noGrp="1"/>
          </p:cNvSpPr>
          <p:nvPr>
            <p:ph type="sldNum" idx="12"/>
          </p:nvPr>
        </p:nvSpPr>
        <p:spPr>
          <a:xfrm>
            <a:off x="9502698" y="6326198"/>
            <a:ext cx="2057400" cy="3079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8">
  <p:cSld name="OBJECT_8">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21"/>
          <p:cNvSpPr txBox="1">
            <a:spLocks noGrp="1"/>
          </p:cNvSpPr>
          <p:nvPr>
            <p:ph type="body" idx="1"/>
          </p:nvPr>
        </p:nvSpPr>
        <p:spPr>
          <a:xfrm>
            <a:off x="3869268" y="864108"/>
            <a:ext cx="7315200" cy="51207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200"/>
              </a:spcBef>
              <a:spcAft>
                <a:spcPts val="0"/>
              </a:spcAft>
              <a:buSzPts val="1900"/>
              <a:buNone/>
              <a:defRPr/>
            </a:lvl1pPr>
            <a:lvl2pPr marL="914400" lvl="1" indent="-349250" algn="l" rtl="0">
              <a:lnSpc>
                <a:spcPct val="90000"/>
              </a:lnSpc>
              <a:spcBef>
                <a:spcPts val="300"/>
              </a:spcBef>
              <a:spcAft>
                <a:spcPts val="0"/>
              </a:spcAft>
              <a:buSzPts val="1900"/>
              <a:buChar char="•"/>
              <a:defRPr/>
            </a:lvl2pPr>
            <a:lvl3pPr marL="1371600" lvl="2" indent="-349250" algn="l" rtl="0">
              <a:lnSpc>
                <a:spcPct val="90000"/>
              </a:lnSpc>
              <a:spcBef>
                <a:spcPts val="300"/>
              </a:spcBef>
              <a:spcAft>
                <a:spcPts val="0"/>
              </a:spcAft>
              <a:buSzPts val="1900"/>
              <a:buChar char="•"/>
              <a:defRPr/>
            </a:lvl3pPr>
            <a:lvl4pPr marL="1828800" lvl="3" indent="-349250" algn="l" rtl="0">
              <a:lnSpc>
                <a:spcPct val="90000"/>
              </a:lnSpc>
              <a:spcBef>
                <a:spcPts val="300"/>
              </a:spcBef>
              <a:spcAft>
                <a:spcPts val="0"/>
              </a:spcAft>
              <a:buSzPts val="1900"/>
              <a:buChar char="•"/>
              <a:defRPr/>
            </a:lvl4pPr>
            <a:lvl5pPr marL="2286000" lvl="4" indent="-349250" algn="l" rtl="0">
              <a:lnSpc>
                <a:spcPct val="90000"/>
              </a:lnSpc>
              <a:spcBef>
                <a:spcPts val="300"/>
              </a:spcBef>
              <a:spcAft>
                <a:spcPts val="0"/>
              </a:spcAft>
              <a:buSzPts val="1900"/>
              <a:buChar char="•"/>
              <a:defRPr/>
            </a:lvl5pPr>
            <a:lvl6pPr marL="2743200" lvl="5" indent="-349250" algn="l" rtl="0">
              <a:lnSpc>
                <a:spcPct val="90000"/>
              </a:lnSpc>
              <a:spcBef>
                <a:spcPts val="300"/>
              </a:spcBef>
              <a:spcAft>
                <a:spcPts val="0"/>
              </a:spcAft>
              <a:buSzPts val="1900"/>
              <a:buChar char="•"/>
              <a:defRPr/>
            </a:lvl6pPr>
            <a:lvl7pPr marL="3200400" lvl="6" indent="-349250" algn="l" rtl="0">
              <a:lnSpc>
                <a:spcPct val="90000"/>
              </a:lnSpc>
              <a:spcBef>
                <a:spcPts val="300"/>
              </a:spcBef>
              <a:spcAft>
                <a:spcPts val="0"/>
              </a:spcAft>
              <a:buSzPts val="1900"/>
              <a:buChar char="•"/>
              <a:defRPr/>
            </a:lvl7pPr>
            <a:lvl8pPr marL="3657600" lvl="7" indent="-349250" algn="l" rtl="0">
              <a:lnSpc>
                <a:spcPct val="90000"/>
              </a:lnSpc>
              <a:spcBef>
                <a:spcPts val="300"/>
              </a:spcBef>
              <a:spcAft>
                <a:spcPts val="0"/>
              </a:spcAft>
              <a:buSzPts val="1900"/>
              <a:buChar char="•"/>
              <a:defRPr/>
            </a:lvl8pPr>
            <a:lvl9pPr marL="4114800" lvl="8" indent="-349250" algn="l" rtl="0">
              <a:lnSpc>
                <a:spcPct val="90000"/>
              </a:lnSpc>
              <a:spcBef>
                <a:spcPts val="300"/>
              </a:spcBef>
              <a:spcAft>
                <a:spcPts val="300"/>
              </a:spcAft>
              <a:buSzPts val="1900"/>
              <a:buChar char="•"/>
              <a:defRPr/>
            </a:lvl9pPr>
          </a:lstStyle>
          <a:p>
            <a:endParaRPr/>
          </a:p>
        </p:txBody>
      </p:sp>
      <p:sp>
        <p:nvSpPr>
          <p:cNvPr id="157" name="Google Shape;157;p21"/>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58" name="Google Shape;158;p21"/>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59" name="Google Shape;159;p21"/>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9">
  <p:cSld name="OBJECT_9">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p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chemeClr val="dk1"/>
              </a:buClr>
              <a:buSzPts val="1900"/>
              <a:buNone/>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3" name="Google Shape;163;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64" name="Google Shape;164;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165" name="Google Shape;165;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6"/>
        <p:cNvGrpSpPr/>
        <p:nvPr/>
      </p:nvGrpSpPr>
      <p:grpSpPr>
        <a:xfrm>
          <a:off x="0" y="0"/>
          <a:ext cx="0" cy="0"/>
          <a:chOff x="0" y="0"/>
          <a:chExt cx="0" cy="0"/>
        </a:xfrm>
      </p:grpSpPr>
      <p:sp>
        <p:nvSpPr>
          <p:cNvPr id="167" name="Google Shape;167;p23"/>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68" name="Google Shape;168;p23"/>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69" name="Google Shape;169;p23"/>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0">
  <p:cSld name="OBJECT_10">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p24"/>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73" name="Google Shape;173;p24"/>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24"/>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5" name="Google Shape;175;p24"/>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11">
  <p:cSld name="OBJECT_11">
    <p:spTree>
      <p:nvGrpSpPr>
        <p:cNvPr id="1" name="Shape 176"/>
        <p:cNvGrpSpPr/>
        <p:nvPr/>
      </p:nvGrpSpPr>
      <p:grpSpPr>
        <a:xfrm>
          <a:off x="0" y="0"/>
          <a:ext cx="0" cy="0"/>
          <a:chOff x="0" y="0"/>
          <a:chExt cx="0" cy="0"/>
        </a:xfrm>
      </p:grpSpPr>
      <p:sp>
        <p:nvSpPr>
          <p:cNvPr id="177" name="Google Shape;177;p25"/>
          <p:cNvSpPr txBox="1">
            <a:spLocks noGrp="1"/>
          </p:cNvSpPr>
          <p:nvPr>
            <p:ph type="body" idx="1"/>
          </p:nvPr>
        </p:nvSpPr>
        <p:spPr>
          <a:xfrm>
            <a:off x="1219200" y="1447800"/>
            <a:ext cx="10363200" cy="4572000"/>
          </a:xfrm>
          <a:prstGeom prst="rect">
            <a:avLst/>
          </a:prstGeom>
          <a:noFill/>
          <a:ln>
            <a:noFill/>
          </a:ln>
        </p:spPr>
        <p:txBody>
          <a:bodyPr spcFirstLastPara="1" wrap="square" lIns="91425" tIns="45700" rIns="91425" bIns="45700" anchor="t" anchorCtr="0">
            <a:normAutofit/>
          </a:bodyPr>
          <a:lstStyle>
            <a:lvl1pPr marL="457200" lvl="0" indent="-228600" algn="l" rtl="0">
              <a:spcBef>
                <a:spcPts val="575"/>
              </a:spcBef>
              <a:spcAft>
                <a:spcPts val="0"/>
              </a:spcAft>
              <a:buSzPts val="1530"/>
              <a:buNone/>
              <a:defRPr/>
            </a:lvl1pPr>
            <a:lvl2pPr marL="914400" lvl="1" indent="-325755" algn="l" rtl="0">
              <a:spcBef>
                <a:spcPts val="375"/>
              </a:spcBef>
              <a:spcAft>
                <a:spcPts val="0"/>
              </a:spcAft>
              <a:buSzPts val="1530"/>
              <a:buChar char="•"/>
              <a:defRPr/>
            </a:lvl2pPr>
            <a:lvl3pPr marL="1371600" lvl="2" indent="-325755" algn="l" rtl="0">
              <a:spcBef>
                <a:spcPts val="375"/>
              </a:spcBef>
              <a:spcAft>
                <a:spcPts val="0"/>
              </a:spcAft>
              <a:buSzPts val="1530"/>
              <a:buChar char="•"/>
              <a:defRPr/>
            </a:lvl3pPr>
            <a:lvl4pPr marL="1828800" lvl="3" indent="-320039" algn="l" rtl="0">
              <a:spcBef>
                <a:spcPts val="375"/>
              </a:spcBef>
              <a:spcAft>
                <a:spcPts val="0"/>
              </a:spcAft>
              <a:buSzPts val="1440"/>
              <a:buChar char="•"/>
              <a:defRPr/>
            </a:lvl4pPr>
            <a:lvl5pPr marL="2286000" lvl="4" indent="-342900" algn="l" rtl="0">
              <a:spcBef>
                <a:spcPts val="375"/>
              </a:spcBef>
              <a:spcAft>
                <a:spcPts val="0"/>
              </a:spcAft>
              <a:buSzPts val="1800"/>
              <a:buChar char="•"/>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178" name="Google Shape;178;p25"/>
          <p:cNvSpPr txBox="1">
            <a:spLocks noGrp="1"/>
          </p:cNvSpPr>
          <p:nvPr>
            <p:ph type="title"/>
          </p:nvPr>
        </p:nvSpPr>
        <p:spPr>
          <a:xfrm>
            <a:off x="1219200" y="274638"/>
            <a:ext cx="10363200" cy="1143000"/>
          </a:xfrm>
          <a:prstGeom prst="rect">
            <a:avLst/>
          </a:prstGeom>
          <a:noFill/>
          <a:ln>
            <a:noFill/>
          </a:ln>
        </p:spPr>
        <p:txBody>
          <a:bodyPr spcFirstLastPara="1" wrap="square" lIns="91425" tIns="45700" rIns="91425" bIns="91425" anchor="b" anchorCtr="0">
            <a:normAutofit/>
          </a:bodyPr>
          <a:lstStyle>
            <a:lvl1pPr lvl="0" algn="l" rtl="0">
              <a:spcBef>
                <a:spcPts val="0"/>
              </a:spcBef>
              <a:spcAft>
                <a:spcPts val="0"/>
              </a:spcAft>
              <a:buSzPts val="4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25"/>
          <p:cNvSpPr txBox="1">
            <a:spLocks noGrp="1"/>
          </p:cNvSpPr>
          <p:nvPr>
            <p:ph type="dt" idx="10"/>
          </p:nvPr>
        </p:nvSpPr>
        <p:spPr>
          <a:xfrm>
            <a:off x="8229600" y="6191250"/>
            <a:ext cx="3302100" cy="476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p25"/>
          <p:cNvSpPr txBox="1">
            <a:spLocks noGrp="1"/>
          </p:cNvSpPr>
          <p:nvPr>
            <p:ph type="ftr" idx="11"/>
          </p:nvPr>
        </p:nvSpPr>
        <p:spPr>
          <a:xfrm>
            <a:off x="1219200" y="6172200"/>
            <a:ext cx="5283300" cy="457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p25"/>
          <p:cNvSpPr>
            <a:spLocks noGrp="1"/>
          </p:cNvSpPr>
          <p:nvPr>
            <p:ph type="sldNum" idx="12"/>
          </p:nvPr>
        </p:nvSpPr>
        <p:spPr>
          <a:xfrm>
            <a:off x="194733" y="6210300"/>
            <a:ext cx="6096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p26"/>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p26"/>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228600" rtl="0">
              <a:spcBef>
                <a:spcPts val="1000"/>
              </a:spcBef>
              <a:spcAft>
                <a:spcPts val="0"/>
              </a:spcAft>
              <a:buSzPts val="2800"/>
              <a:buNone/>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185" name="Google Shape;185;p2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12">
  <p:cSld name="OBJECT_12">
    <p:spTree>
      <p:nvGrpSpPr>
        <p:cNvPr id="1" name="Shape 186"/>
        <p:cNvGrpSpPr/>
        <p:nvPr/>
      </p:nvGrpSpPr>
      <p:grpSpPr>
        <a:xfrm>
          <a:off x="0" y="0"/>
          <a:ext cx="0" cy="0"/>
          <a:chOff x="0" y="0"/>
          <a:chExt cx="0" cy="0"/>
        </a:xfrm>
      </p:grpSpPr>
      <p:sp>
        <p:nvSpPr>
          <p:cNvPr id="187" name="Google Shape;187;p27"/>
          <p:cNvSpPr txBox="1">
            <a:spLocks noGrp="1"/>
          </p:cNvSpPr>
          <p:nvPr>
            <p:ph type="body" idx="1"/>
          </p:nvPr>
        </p:nvSpPr>
        <p:spPr>
          <a:xfrm>
            <a:off x="1219200" y="1447800"/>
            <a:ext cx="10363200" cy="4572000"/>
          </a:xfrm>
          <a:prstGeom prst="rect">
            <a:avLst/>
          </a:prstGeom>
          <a:noFill/>
          <a:ln>
            <a:noFill/>
          </a:ln>
        </p:spPr>
        <p:txBody>
          <a:bodyPr spcFirstLastPara="1" wrap="square" lIns="91425" tIns="45700" rIns="91425" bIns="45700" anchor="t" anchorCtr="0">
            <a:normAutofit/>
          </a:bodyPr>
          <a:lstStyle>
            <a:lvl1pPr marL="457200" lvl="0" indent="-228600" algn="l" rtl="0">
              <a:spcBef>
                <a:spcPts val="575"/>
              </a:spcBef>
              <a:spcAft>
                <a:spcPts val="0"/>
              </a:spcAft>
              <a:buSzPts val="1530"/>
              <a:buNone/>
              <a:defRPr/>
            </a:lvl1pPr>
            <a:lvl2pPr marL="914400" lvl="1" indent="-325755" algn="l" rtl="0">
              <a:spcBef>
                <a:spcPts val="375"/>
              </a:spcBef>
              <a:spcAft>
                <a:spcPts val="0"/>
              </a:spcAft>
              <a:buSzPts val="1530"/>
              <a:buChar char="•"/>
              <a:defRPr/>
            </a:lvl2pPr>
            <a:lvl3pPr marL="1371600" lvl="2" indent="-325755" algn="l" rtl="0">
              <a:spcBef>
                <a:spcPts val="375"/>
              </a:spcBef>
              <a:spcAft>
                <a:spcPts val="0"/>
              </a:spcAft>
              <a:buSzPts val="1530"/>
              <a:buChar char="•"/>
              <a:defRPr/>
            </a:lvl3pPr>
            <a:lvl4pPr marL="1828800" lvl="3" indent="-320039" algn="l" rtl="0">
              <a:spcBef>
                <a:spcPts val="375"/>
              </a:spcBef>
              <a:spcAft>
                <a:spcPts val="0"/>
              </a:spcAft>
              <a:buSzPts val="1440"/>
              <a:buChar char="•"/>
              <a:defRPr/>
            </a:lvl4pPr>
            <a:lvl5pPr marL="2286000" lvl="4" indent="-342900" algn="l" rtl="0">
              <a:spcBef>
                <a:spcPts val="375"/>
              </a:spcBef>
              <a:spcAft>
                <a:spcPts val="0"/>
              </a:spcAft>
              <a:buSzPts val="1800"/>
              <a:buChar char="•"/>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188" name="Google Shape;188;p27"/>
          <p:cNvSpPr txBox="1">
            <a:spLocks noGrp="1"/>
          </p:cNvSpPr>
          <p:nvPr>
            <p:ph type="title"/>
          </p:nvPr>
        </p:nvSpPr>
        <p:spPr>
          <a:xfrm>
            <a:off x="1219200" y="274638"/>
            <a:ext cx="10363200" cy="1143000"/>
          </a:xfrm>
          <a:prstGeom prst="rect">
            <a:avLst/>
          </a:prstGeom>
          <a:noFill/>
          <a:ln>
            <a:noFill/>
          </a:ln>
        </p:spPr>
        <p:txBody>
          <a:bodyPr spcFirstLastPara="1" wrap="square" lIns="91425" tIns="45700" rIns="91425" bIns="91425" anchor="b" anchorCtr="0">
            <a:normAutofit/>
          </a:bodyPr>
          <a:lstStyle>
            <a:lvl1pPr lvl="0" algn="l" rtl="0">
              <a:spcBef>
                <a:spcPts val="0"/>
              </a:spcBef>
              <a:spcAft>
                <a:spcPts val="0"/>
              </a:spcAft>
              <a:buSzPts val="4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27"/>
          <p:cNvSpPr txBox="1">
            <a:spLocks noGrp="1"/>
          </p:cNvSpPr>
          <p:nvPr>
            <p:ph type="dt" idx="10"/>
          </p:nvPr>
        </p:nvSpPr>
        <p:spPr>
          <a:xfrm>
            <a:off x="8229600" y="6191250"/>
            <a:ext cx="3302100" cy="476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0" name="Google Shape;190;p27"/>
          <p:cNvSpPr txBox="1">
            <a:spLocks noGrp="1"/>
          </p:cNvSpPr>
          <p:nvPr>
            <p:ph type="ftr" idx="11"/>
          </p:nvPr>
        </p:nvSpPr>
        <p:spPr>
          <a:xfrm>
            <a:off x="1219200" y="6172200"/>
            <a:ext cx="5283300" cy="457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27"/>
          <p:cNvSpPr>
            <a:spLocks noGrp="1"/>
          </p:cNvSpPr>
          <p:nvPr>
            <p:ph type="sldNum" idx="12"/>
          </p:nvPr>
        </p:nvSpPr>
        <p:spPr>
          <a:xfrm>
            <a:off x="194733" y="6210300"/>
            <a:ext cx="6096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16933" y="258033"/>
            <a:ext cx="12225900" cy="6027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900"/>
              <a:buNone/>
              <a:defRPr sz="3700" b="1" i="0" u="sng">
                <a:solidFill>
                  <a:srgbClr val="003C5E"/>
                </a:solidFill>
                <a:latin typeface="Tahoma"/>
                <a:ea typeface="Tahoma"/>
                <a:cs typeface="Tahoma"/>
                <a:sym typeface="Tahoma"/>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4" name="Google Shape;194;p28"/>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95" name="Google Shape;195;p28"/>
          <p:cNvSpPr txBox="1">
            <a:spLocks noGrp="1"/>
          </p:cNvSpPr>
          <p:nvPr>
            <p:ph type="sldNum" idx="12"/>
          </p:nvPr>
        </p:nvSpPr>
        <p:spPr>
          <a:xfrm>
            <a:off x="11317055" y="6361681"/>
            <a:ext cx="222900" cy="231000"/>
          </a:xfrm>
          <a:prstGeom prst="rect">
            <a:avLst/>
          </a:prstGeom>
          <a:noFill/>
          <a:ln>
            <a:noFill/>
          </a:ln>
        </p:spPr>
        <p:txBody>
          <a:bodyPr spcFirstLastPara="1" wrap="square" lIns="0" tIns="0" rIns="0" bIns="0" anchor="t" anchorCtr="0">
            <a:spAutoFit/>
          </a:bodyPr>
          <a:lstStyle>
            <a:lvl1pPr marL="50800" marR="0" lvl="0"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1pPr>
            <a:lvl2pPr marL="50800" marR="0" lvl="1"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2pPr>
            <a:lvl3pPr marL="50800" marR="0" lvl="2"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3pPr>
            <a:lvl4pPr marL="50800" marR="0" lvl="3"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4pPr>
            <a:lvl5pPr marL="50800" marR="0" lvl="4"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5pPr>
            <a:lvl6pPr marL="50800" marR="0" lvl="5"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6pPr>
            <a:lvl7pPr marL="50800" marR="0" lvl="6"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7pPr>
            <a:lvl8pPr marL="50800" marR="0" lvl="7"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8pPr>
            <a:lvl9pPr marL="50800" marR="0" lvl="8" indent="0" algn="l" rtl="0">
              <a:lnSpc>
                <a:spcPct val="119545"/>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9pPr>
          </a:lstStyle>
          <a:p>
            <a:pPr marL="508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0"/>
        <p:cNvGrpSpPr/>
        <p:nvPr/>
      </p:nvGrpSpPr>
      <p:grpSpPr>
        <a:xfrm>
          <a:off x="0" y="0"/>
          <a:ext cx="0" cy="0"/>
          <a:chOff x="0" y="0"/>
          <a:chExt cx="0" cy="0"/>
        </a:xfrm>
      </p:grpSpPr>
      <p:pic>
        <p:nvPicPr>
          <p:cNvPr id="201" name="Google Shape;201;p30" descr="A close-up of a white paper&#10;&#10;Description automatically generated with low confidence"/>
          <p:cNvPicPr preferRelativeResize="0"/>
          <p:nvPr/>
        </p:nvPicPr>
        <p:blipFill rotWithShape="1">
          <a:blip r:embed="rId2">
            <a:alphaModFix/>
          </a:blip>
          <a:srcRect l="9721" t="1290" r="511" b="18522"/>
          <a:stretch/>
        </p:blipFill>
        <p:spPr>
          <a:xfrm>
            <a:off x="684230" y="-1"/>
            <a:ext cx="11507767" cy="6858000"/>
          </a:xfrm>
          <a:prstGeom prst="rect">
            <a:avLst/>
          </a:prstGeom>
          <a:noFill/>
          <a:ln>
            <a:noFill/>
          </a:ln>
        </p:spPr>
      </p:pic>
      <p:sp>
        <p:nvSpPr>
          <p:cNvPr id="202" name="Google Shape;202;p30"/>
          <p:cNvSpPr txBox="1">
            <a:spLocks noGrp="1"/>
          </p:cNvSpPr>
          <p:nvPr>
            <p:ph type="body" idx="1"/>
          </p:nvPr>
        </p:nvSpPr>
        <p:spPr>
          <a:xfrm>
            <a:off x="1190683" y="2072898"/>
            <a:ext cx="4791600" cy="3777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accent4"/>
              </a:buClr>
              <a:buSzPts val="1800"/>
              <a:buChar char="•"/>
              <a:defRPr/>
            </a:lvl2pPr>
            <a:lvl3pPr marL="1371600" lvl="2" indent="-342900" algn="l" rtl="0">
              <a:lnSpc>
                <a:spcPct val="90000"/>
              </a:lnSpc>
              <a:spcBef>
                <a:spcPts val="500"/>
              </a:spcBef>
              <a:spcAft>
                <a:spcPts val="0"/>
              </a:spcAft>
              <a:buClr>
                <a:schemeClr val="accent4"/>
              </a:buClr>
              <a:buSzPts val="1800"/>
              <a:buChar char="•"/>
              <a:defRPr/>
            </a:lvl3pPr>
            <a:lvl4pPr marL="1828800" lvl="3" indent="-342900" algn="l" rtl="0">
              <a:lnSpc>
                <a:spcPct val="90000"/>
              </a:lnSpc>
              <a:spcBef>
                <a:spcPts val="500"/>
              </a:spcBef>
              <a:spcAft>
                <a:spcPts val="0"/>
              </a:spcAft>
              <a:buClr>
                <a:schemeClr val="accent4"/>
              </a:buClr>
              <a:buSzPts val="1800"/>
              <a:buChar char="•"/>
              <a:defRPr/>
            </a:lvl4pPr>
            <a:lvl5pPr marL="2286000" lvl="4" indent="-342900" algn="l" rtl="0">
              <a:lnSpc>
                <a:spcPct val="90000"/>
              </a:lnSpc>
              <a:spcBef>
                <a:spcPts val="500"/>
              </a:spcBef>
              <a:spcAft>
                <a:spcPts val="0"/>
              </a:spcAft>
              <a:buClr>
                <a:schemeClr val="accent4"/>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03" name="Google Shape;203;p30" descr="A picture containing icon&#10;&#10;Description automatically generated"/>
          <p:cNvPicPr preferRelativeResize="0"/>
          <p:nvPr/>
        </p:nvPicPr>
        <p:blipFill rotWithShape="1">
          <a:blip r:embed="rId3">
            <a:alphaModFix/>
          </a:blip>
          <a:srcRect/>
          <a:stretch/>
        </p:blipFill>
        <p:spPr>
          <a:xfrm>
            <a:off x="-312517" y="-1"/>
            <a:ext cx="12191996" cy="6858001"/>
          </a:xfrm>
          <a:prstGeom prst="rect">
            <a:avLst/>
          </a:prstGeom>
          <a:noFill/>
          <a:ln>
            <a:noFill/>
          </a:ln>
        </p:spPr>
      </p:pic>
      <p:pic>
        <p:nvPicPr>
          <p:cNvPr id="204" name="Google Shape;204;p30" descr="A picture containing icon&#10;&#10;Description automatically generated"/>
          <p:cNvPicPr preferRelativeResize="0"/>
          <p:nvPr/>
        </p:nvPicPr>
        <p:blipFill rotWithShape="1">
          <a:blip r:embed="rId4">
            <a:alphaModFix/>
          </a:blip>
          <a:srcRect/>
          <a:stretch/>
        </p:blipFill>
        <p:spPr>
          <a:xfrm>
            <a:off x="8350488" y="2972976"/>
            <a:ext cx="3146429" cy="1095803"/>
          </a:xfrm>
          <a:prstGeom prst="rect">
            <a:avLst/>
          </a:prstGeom>
          <a:noFill/>
          <a:ln>
            <a:noFill/>
          </a:ln>
        </p:spPr>
      </p:pic>
      <p:sp>
        <p:nvSpPr>
          <p:cNvPr id="205" name="Google Shape;205;p30"/>
          <p:cNvSpPr txBox="1">
            <a:spLocks noGrp="1"/>
          </p:cNvSpPr>
          <p:nvPr>
            <p:ph type="body" idx="2"/>
          </p:nvPr>
        </p:nvSpPr>
        <p:spPr>
          <a:xfrm>
            <a:off x="228600" y="802264"/>
            <a:ext cx="5867400" cy="2040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7200"/>
              <a:buNone/>
              <a:defRPr sz="720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accent4"/>
              </a:buClr>
              <a:buSzPts val="1800"/>
              <a:buChar char="•"/>
              <a:defRPr/>
            </a:lvl2pPr>
            <a:lvl3pPr marL="1371600" lvl="2" indent="-342900" algn="l" rtl="0">
              <a:lnSpc>
                <a:spcPct val="90000"/>
              </a:lnSpc>
              <a:spcBef>
                <a:spcPts val="500"/>
              </a:spcBef>
              <a:spcAft>
                <a:spcPts val="0"/>
              </a:spcAft>
              <a:buClr>
                <a:schemeClr val="accent4"/>
              </a:buClr>
              <a:buSzPts val="1800"/>
              <a:buChar char="•"/>
              <a:defRPr/>
            </a:lvl3pPr>
            <a:lvl4pPr marL="1828800" lvl="3" indent="-342900" algn="l" rtl="0">
              <a:lnSpc>
                <a:spcPct val="90000"/>
              </a:lnSpc>
              <a:spcBef>
                <a:spcPts val="500"/>
              </a:spcBef>
              <a:spcAft>
                <a:spcPts val="0"/>
              </a:spcAft>
              <a:buClr>
                <a:schemeClr val="accent4"/>
              </a:buClr>
              <a:buSzPts val="1800"/>
              <a:buChar char="•"/>
              <a:defRPr/>
            </a:lvl4pPr>
            <a:lvl5pPr marL="2286000" lvl="4" indent="-342900" algn="l" rtl="0">
              <a:lnSpc>
                <a:spcPct val="90000"/>
              </a:lnSpc>
              <a:spcBef>
                <a:spcPts val="500"/>
              </a:spcBef>
              <a:spcAft>
                <a:spcPts val="0"/>
              </a:spcAft>
              <a:buClr>
                <a:schemeClr val="accent4"/>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6" name="Google Shape;206;p30"/>
          <p:cNvSpPr txBox="1">
            <a:spLocks noGrp="1"/>
          </p:cNvSpPr>
          <p:nvPr>
            <p:ph type="body" idx="3"/>
          </p:nvPr>
        </p:nvSpPr>
        <p:spPr>
          <a:xfrm>
            <a:off x="228600" y="4444421"/>
            <a:ext cx="5867400" cy="426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000"/>
              <a:buNone/>
              <a:defRPr sz="200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accent4"/>
              </a:buClr>
              <a:buSzPts val="1800"/>
              <a:buChar char="•"/>
              <a:defRPr/>
            </a:lvl2pPr>
            <a:lvl3pPr marL="1371600" lvl="2" indent="-342900" algn="l" rtl="0">
              <a:lnSpc>
                <a:spcPct val="90000"/>
              </a:lnSpc>
              <a:spcBef>
                <a:spcPts val="500"/>
              </a:spcBef>
              <a:spcAft>
                <a:spcPts val="0"/>
              </a:spcAft>
              <a:buClr>
                <a:schemeClr val="accent4"/>
              </a:buClr>
              <a:buSzPts val="1800"/>
              <a:buChar char="•"/>
              <a:defRPr/>
            </a:lvl3pPr>
            <a:lvl4pPr marL="1828800" lvl="3" indent="-342900" algn="l" rtl="0">
              <a:lnSpc>
                <a:spcPct val="90000"/>
              </a:lnSpc>
              <a:spcBef>
                <a:spcPts val="500"/>
              </a:spcBef>
              <a:spcAft>
                <a:spcPts val="0"/>
              </a:spcAft>
              <a:buClr>
                <a:schemeClr val="accent4"/>
              </a:buClr>
              <a:buSzPts val="1800"/>
              <a:buChar char="•"/>
              <a:defRPr/>
            </a:lvl4pPr>
            <a:lvl5pPr marL="2286000" lvl="4" indent="-342900" algn="l" rtl="0">
              <a:lnSpc>
                <a:spcPct val="90000"/>
              </a:lnSpc>
              <a:spcBef>
                <a:spcPts val="500"/>
              </a:spcBef>
              <a:spcAft>
                <a:spcPts val="0"/>
              </a:spcAft>
              <a:buClr>
                <a:schemeClr val="accent4"/>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7" name="Google Shape;207;p30"/>
          <p:cNvSpPr txBox="1">
            <a:spLocks noGrp="1"/>
          </p:cNvSpPr>
          <p:nvPr>
            <p:ph type="body" idx="4"/>
          </p:nvPr>
        </p:nvSpPr>
        <p:spPr>
          <a:xfrm>
            <a:off x="228600" y="5497075"/>
            <a:ext cx="5867400" cy="426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800"/>
              <a:buNone/>
              <a:defRPr sz="280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accent4"/>
              </a:buClr>
              <a:buSzPts val="1800"/>
              <a:buChar char="•"/>
              <a:defRPr/>
            </a:lvl2pPr>
            <a:lvl3pPr marL="1371600" lvl="2" indent="-342900" algn="l" rtl="0">
              <a:lnSpc>
                <a:spcPct val="90000"/>
              </a:lnSpc>
              <a:spcBef>
                <a:spcPts val="500"/>
              </a:spcBef>
              <a:spcAft>
                <a:spcPts val="0"/>
              </a:spcAft>
              <a:buClr>
                <a:schemeClr val="accent4"/>
              </a:buClr>
              <a:buSzPts val="1800"/>
              <a:buChar char="•"/>
              <a:defRPr/>
            </a:lvl3pPr>
            <a:lvl4pPr marL="1828800" lvl="3" indent="-342900" algn="l" rtl="0">
              <a:lnSpc>
                <a:spcPct val="90000"/>
              </a:lnSpc>
              <a:spcBef>
                <a:spcPts val="500"/>
              </a:spcBef>
              <a:spcAft>
                <a:spcPts val="0"/>
              </a:spcAft>
              <a:buClr>
                <a:schemeClr val="accent4"/>
              </a:buClr>
              <a:buSzPts val="1800"/>
              <a:buChar char="•"/>
              <a:defRPr/>
            </a:lvl4pPr>
            <a:lvl5pPr marL="2286000" lvl="4" indent="-342900" algn="l" rtl="0">
              <a:lnSpc>
                <a:spcPct val="90000"/>
              </a:lnSpc>
              <a:spcBef>
                <a:spcPts val="500"/>
              </a:spcBef>
              <a:spcAft>
                <a:spcPts val="0"/>
              </a:spcAft>
              <a:buClr>
                <a:schemeClr val="accent4"/>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8" name="Google Shape;208;p30"/>
          <p:cNvSpPr txBox="1">
            <a:spLocks noGrp="1"/>
          </p:cNvSpPr>
          <p:nvPr>
            <p:ph type="body" idx="5"/>
          </p:nvPr>
        </p:nvSpPr>
        <p:spPr>
          <a:xfrm>
            <a:off x="228600" y="3900217"/>
            <a:ext cx="5867400" cy="4266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800"/>
              <a:buNone/>
              <a:defRPr sz="28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accent4"/>
              </a:buClr>
              <a:buSzPts val="1800"/>
              <a:buChar char="•"/>
              <a:defRPr/>
            </a:lvl2pPr>
            <a:lvl3pPr marL="1371600" lvl="2" indent="-342900" algn="l" rtl="0">
              <a:lnSpc>
                <a:spcPct val="90000"/>
              </a:lnSpc>
              <a:spcBef>
                <a:spcPts val="500"/>
              </a:spcBef>
              <a:spcAft>
                <a:spcPts val="0"/>
              </a:spcAft>
              <a:buClr>
                <a:schemeClr val="accent4"/>
              </a:buClr>
              <a:buSzPts val="1800"/>
              <a:buChar char="•"/>
              <a:defRPr/>
            </a:lvl3pPr>
            <a:lvl4pPr marL="1828800" lvl="3" indent="-342900" algn="l" rtl="0">
              <a:lnSpc>
                <a:spcPct val="90000"/>
              </a:lnSpc>
              <a:spcBef>
                <a:spcPts val="500"/>
              </a:spcBef>
              <a:spcAft>
                <a:spcPts val="0"/>
              </a:spcAft>
              <a:buClr>
                <a:schemeClr val="accent4"/>
              </a:buClr>
              <a:buSzPts val="1800"/>
              <a:buChar char="•"/>
              <a:defRPr/>
            </a:lvl4pPr>
            <a:lvl5pPr marL="2286000" lvl="4" indent="-342900" algn="l" rtl="0">
              <a:lnSpc>
                <a:spcPct val="90000"/>
              </a:lnSpc>
              <a:spcBef>
                <a:spcPts val="500"/>
              </a:spcBef>
              <a:spcAft>
                <a:spcPts val="0"/>
              </a:spcAft>
              <a:buClr>
                <a:schemeClr val="accent4"/>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reaker Slide - Dark Background">
  <p:cSld name="Breaker Slide - Dark Background">
    <p:spTree>
      <p:nvGrpSpPr>
        <p:cNvPr id="1" name="Shape 209"/>
        <p:cNvGrpSpPr/>
        <p:nvPr/>
      </p:nvGrpSpPr>
      <p:grpSpPr>
        <a:xfrm>
          <a:off x="0" y="0"/>
          <a:ext cx="0" cy="0"/>
          <a:chOff x="0" y="0"/>
          <a:chExt cx="0" cy="0"/>
        </a:xfrm>
      </p:grpSpPr>
      <p:sp>
        <p:nvSpPr>
          <p:cNvPr id="210" name="Google Shape;210;p31"/>
          <p:cNvSpPr/>
          <p:nvPr/>
        </p:nvSpPr>
        <p:spPr>
          <a:xfrm>
            <a:off x="0" y="-1"/>
            <a:ext cx="12192000" cy="6858000"/>
          </a:xfrm>
          <a:prstGeom prst="rect">
            <a:avLst/>
          </a:prstGeom>
          <a:solidFill>
            <a:srgbClr val="003D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11" name="Google Shape;211;p31"/>
          <p:cNvPicPr preferRelativeResize="0"/>
          <p:nvPr/>
        </p:nvPicPr>
        <p:blipFill rotWithShape="1">
          <a:blip r:embed="rId2">
            <a:alphaModFix/>
          </a:blip>
          <a:srcRect/>
          <a:stretch/>
        </p:blipFill>
        <p:spPr>
          <a:xfrm>
            <a:off x="0" y="0"/>
            <a:ext cx="12191996" cy="6858001"/>
          </a:xfrm>
          <a:prstGeom prst="rect">
            <a:avLst/>
          </a:prstGeom>
          <a:noFill/>
          <a:ln>
            <a:noFill/>
          </a:ln>
        </p:spPr>
      </p:pic>
      <p:pic>
        <p:nvPicPr>
          <p:cNvPr id="212" name="Google Shape;212;p31" descr="A picture containing icon&#10;&#10;Description automatically generated"/>
          <p:cNvPicPr preferRelativeResize="0"/>
          <p:nvPr/>
        </p:nvPicPr>
        <p:blipFill rotWithShape="1">
          <a:blip r:embed="rId3">
            <a:alphaModFix/>
          </a:blip>
          <a:srcRect/>
          <a:stretch/>
        </p:blipFill>
        <p:spPr>
          <a:xfrm>
            <a:off x="609600" y="6095027"/>
            <a:ext cx="1548091" cy="539152"/>
          </a:xfrm>
          <a:prstGeom prst="rect">
            <a:avLst/>
          </a:prstGeom>
          <a:noFill/>
          <a:ln>
            <a:noFill/>
          </a:ln>
        </p:spPr>
      </p:pic>
      <p:sp>
        <p:nvSpPr>
          <p:cNvPr id="213" name="Google Shape;213;p31"/>
          <p:cNvSpPr txBox="1">
            <a:spLocks noGrp="1"/>
          </p:cNvSpPr>
          <p:nvPr>
            <p:ph type="body" idx="1"/>
          </p:nvPr>
        </p:nvSpPr>
        <p:spPr>
          <a:xfrm>
            <a:off x="609600" y="2660404"/>
            <a:ext cx="10972800" cy="9972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1000"/>
              </a:spcBef>
              <a:spcAft>
                <a:spcPts val="0"/>
              </a:spcAft>
              <a:buClr>
                <a:schemeClr val="lt1"/>
              </a:buClr>
              <a:buSzPts val="7200"/>
              <a:buNone/>
              <a:defRPr sz="7200" b="1" i="0">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accent4"/>
              </a:buClr>
              <a:buSzPts val="2400"/>
              <a:buChar char="•"/>
              <a:defRPr b="1" i="0">
                <a:latin typeface="Arial"/>
                <a:ea typeface="Arial"/>
                <a:cs typeface="Arial"/>
                <a:sym typeface="Arial"/>
              </a:defRPr>
            </a:lvl2pPr>
            <a:lvl3pPr marL="1371600" lvl="2" indent="-355600" algn="l" rtl="0">
              <a:lnSpc>
                <a:spcPct val="90000"/>
              </a:lnSpc>
              <a:spcBef>
                <a:spcPts val="500"/>
              </a:spcBef>
              <a:spcAft>
                <a:spcPts val="0"/>
              </a:spcAft>
              <a:buClr>
                <a:schemeClr val="accent4"/>
              </a:buClr>
              <a:buSzPts val="2000"/>
              <a:buChar char="•"/>
              <a:defRPr b="1" i="0">
                <a:latin typeface="Arial"/>
                <a:ea typeface="Arial"/>
                <a:cs typeface="Arial"/>
                <a:sym typeface="Arial"/>
              </a:defRPr>
            </a:lvl3pPr>
            <a:lvl4pPr marL="1828800" lvl="3" indent="-342900" algn="l" rtl="0">
              <a:lnSpc>
                <a:spcPct val="90000"/>
              </a:lnSpc>
              <a:spcBef>
                <a:spcPts val="500"/>
              </a:spcBef>
              <a:spcAft>
                <a:spcPts val="0"/>
              </a:spcAft>
              <a:buClr>
                <a:schemeClr val="accent4"/>
              </a:buClr>
              <a:buSzPts val="1800"/>
              <a:buChar char="•"/>
              <a:defRPr b="1" i="0">
                <a:latin typeface="Arial"/>
                <a:ea typeface="Arial"/>
                <a:cs typeface="Arial"/>
                <a:sym typeface="Arial"/>
              </a:defRPr>
            </a:lvl4pPr>
            <a:lvl5pPr marL="2286000" lvl="4" indent="-342900" algn="l" rtl="0">
              <a:lnSpc>
                <a:spcPct val="90000"/>
              </a:lnSpc>
              <a:spcBef>
                <a:spcPts val="500"/>
              </a:spcBef>
              <a:spcAft>
                <a:spcPts val="0"/>
              </a:spcAft>
              <a:buClr>
                <a:schemeClr val="accent4"/>
              </a:buClr>
              <a:buSzPts val="1800"/>
              <a:buChar char="•"/>
              <a:defRPr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4" name="Google Shape;214;p31"/>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rgbClr val="003D5E"/>
                </a:solidFill>
                <a:latin typeface="Arial"/>
                <a:ea typeface="Arial"/>
                <a:cs typeface="Arial"/>
                <a:sym typeface="Arial"/>
              </a:defRPr>
            </a:lvl1pPr>
            <a:lvl2pPr marL="0" marR="0" lvl="1" indent="0" algn="r" rtl="0">
              <a:spcBef>
                <a:spcPts val="0"/>
              </a:spcBef>
              <a:buNone/>
              <a:defRPr sz="1400" b="1" i="0" u="none" strike="noStrike" cap="none">
                <a:solidFill>
                  <a:srgbClr val="003D5E"/>
                </a:solidFill>
                <a:latin typeface="Arial"/>
                <a:ea typeface="Arial"/>
                <a:cs typeface="Arial"/>
                <a:sym typeface="Arial"/>
              </a:defRPr>
            </a:lvl2pPr>
            <a:lvl3pPr marL="0" marR="0" lvl="2" indent="0" algn="r" rtl="0">
              <a:spcBef>
                <a:spcPts val="0"/>
              </a:spcBef>
              <a:buNone/>
              <a:defRPr sz="1400" b="1" i="0" u="none" strike="noStrike" cap="none">
                <a:solidFill>
                  <a:srgbClr val="003D5E"/>
                </a:solidFill>
                <a:latin typeface="Arial"/>
                <a:ea typeface="Arial"/>
                <a:cs typeface="Arial"/>
                <a:sym typeface="Arial"/>
              </a:defRPr>
            </a:lvl3pPr>
            <a:lvl4pPr marL="0" marR="0" lvl="3" indent="0" algn="r" rtl="0">
              <a:spcBef>
                <a:spcPts val="0"/>
              </a:spcBef>
              <a:buNone/>
              <a:defRPr sz="1400" b="1" i="0" u="none" strike="noStrike" cap="none">
                <a:solidFill>
                  <a:srgbClr val="003D5E"/>
                </a:solidFill>
                <a:latin typeface="Arial"/>
                <a:ea typeface="Arial"/>
                <a:cs typeface="Arial"/>
                <a:sym typeface="Arial"/>
              </a:defRPr>
            </a:lvl4pPr>
            <a:lvl5pPr marL="0" marR="0" lvl="4" indent="0" algn="r" rtl="0">
              <a:spcBef>
                <a:spcPts val="0"/>
              </a:spcBef>
              <a:buNone/>
              <a:defRPr sz="1400" b="1" i="0" u="none" strike="noStrike" cap="none">
                <a:solidFill>
                  <a:srgbClr val="003D5E"/>
                </a:solidFill>
                <a:latin typeface="Arial"/>
                <a:ea typeface="Arial"/>
                <a:cs typeface="Arial"/>
                <a:sym typeface="Arial"/>
              </a:defRPr>
            </a:lvl5pPr>
            <a:lvl6pPr marL="0" marR="0" lvl="5" indent="0" algn="r" rtl="0">
              <a:spcBef>
                <a:spcPts val="0"/>
              </a:spcBef>
              <a:buNone/>
              <a:defRPr sz="1400" b="1" i="0" u="none" strike="noStrike" cap="none">
                <a:solidFill>
                  <a:srgbClr val="003D5E"/>
                </a:solidFill>
                <a:latin typeface="Arial"/>
                <a:ea typeface="Arial"/>
                <a:cs typeface="Arial"/>
                <a:sym typeface="Arial"/>
              </a:defRPr>
            </a:lvl6pPr>
            <a:lvl7pPr marL="0" marR="0" lvl="6" indent="0" algn="r" rtl="0">
              <a:spcBef>
                <a:spcPts val="0"/>
              </a:spcBef>
              <a:buNone/>
              <a:defRPr sz="1400" b="1" i="0" u="none" strike="noStrike" cap="none">
                <a:solidFill>
                  <a:srgbClr val="003D5E"/>
                </a:solidFill>
                <a:latin typeface="Arial"/>
                <a:ea typeface="Arial"/>
                <a:cs typeface="Arial"/>
                <a:sym typeface="Arial"/>
              </a:defRPr>
            </a:lvl7pPr>
            <a:lvl8pPr marL="0" marR="0" lvl="7" indent="0" algn="r" rtl="0">
              <a:spcBef>
                <a:spcPts val="0"/>
              </a:spcBef>
              <a:buNone/>
              <a:defRPr sz="1400" b="1" i="0" u="none" strike="noStrike" cap="none">
                <a:solidFill>
                  <a:srgbClr val="003D5E"/>
                </a:solidFill>
                <a:latin typeface="Arial"/>
                <a:ea typeface="Arial"/>
                <a:cs typeface="Arial"/>
                <a:sym typeface="Arial"/>
              </a:defRPr>
            </a:lvl8pPr>
            <a:lvl9pPr marL="0" marR="0" lvl="8" indent="0" algn="r" rtl="0">
              <a:spcBef>
                <a:spcPts val="0"/>
              </a:spcBef>
              <a:buNone/>
              <a:defRPr sz="1400" b="1" i="0" u="none" strike="noStrike" cap="none">
                <a:solidFill>
                  <a:srgbClr val="003D5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5" name="Google Shape;215;p31"/>
          <p:cNvPicPr preferRelativeResize="0"/>
          <p:nvPr/>
        </p:nvPicPr>
        <p:blipFill rotWithShape="1">
          <a:blip r:embed="rId4">
            <a:alphaModFix/>
          </a:blip>
          <a:srcRect/>
          <a:stretch/>
        </p:blipFill>
        <p:spPr>
          <a:xfrm>
            <a:off x="4532528" y="6517641"/>
            <a:ext cx="3126943" cy="11653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34"/>
        <p:cNvGrpSpPr/>
        <p:nvPr/>
      </p:nvGrpSpPr>
      <p:grpSpPr>
        <a:xfrm>
          <a:off x="0" y="0"/>
          <a:ext cx="0" cy="0"/>
          <a:chOff x="0" y="0"/>
          <a:chExt cx="0" cy="0"/>
        </a:xfrm>
      </p:grpSpPr>
      <p:sp>
        <p:nvSpPr>
          <p:cNvPr id="35" name="Google Shape;35;p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 name="Google Shape;36;p4"/>
          <p:cNvSpPr/>
          <p:nvPr/>
        </p:nvSpPr>
        <p:spPr>
          <a:xfrm>
            <a:off x="609600" y="6094476"/>
            <a:ext cx="1548300" cy="539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4"/>
          <p:cNvSpPr/>
          <p:nvPr/>
        </p:nvSpPr>
        <p:spPr>
          <a:xfrm>
            <a:off x="4532376" y="6518147"/>
            <a:ext cx="3127200" cy="115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4"/>
          <p:cNvSpPr txBox="1">
            <a:spLocks noGrp="1"/>
          </p:cNvSpPr>
          <p:nvPr>
            <p:ph type="title"/>
          </p:nvPr>
        </p:nvSpPr>
        <p:spPr>
          <a:xfrm>
            <a:off x="-12700" y="150507"/>
            <a:ext cx="12217500" cy="11226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400"/>
              <a:buNone/>
              <a:defRPr sz="2400" b="1" i="0">
                <a:solidFill>
                  <a:srgbClr val="003B5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4"/>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4"/>
          <p:cNvSpPr txBox="1">
            <a:spLocks noGrp="1"/>
          </p:cNvSpPr>
          <p:nvPr>
            <p:ph type="sldNum" idx="12"/>
          </p:nvPr>
        </p:nvSpPr>
        <p:spPr>
          <a:xfrm>
            <a:off x="11230753" y="6371599"/>
            <a:ext cx="275100" cy="215400"/>
          </a:xfrm>
          <a:prstGeom prst="rect">
            <a:avLst/>
          </a:prstGeom>
          <a:noFill/>
          <a:ln>
            <a:noFill/>
          </a:ln>
        </p:spPr>
        <p:txBody>
          <a:bodyPr spcFirstLastPara="1" wrap="square" lIns="0" tIns="0" rIns="0" bIns="0" anchor="t" anchorCtr="0">
            <a:spAutoFit/>
          </a:bodyPr>
          <a:lstStyle>
            <a:lvl1pPr marL="38100" marR="0" lvl="0"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38100" marR="0" lvl="1"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38100" marR="0" lvl="2"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38100" marR="0" lvl="3"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38100" marR="0" lvl="4"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38100" marR="0" lvl="5"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38100" marR="0" lvl="6"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38100" marR="0" lvl="7"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38100" marR="0" lvl="8"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Slide - Text-Photo">
  <p:cSld name="Section Slide - Text-Photo">
    <p:bg>
      <p:bgPr>
        <a:solidFill>
          <a:schemeClr val="lt2">
            <a:alpha val="0"/>
          </a:schemeClr>
        </a:solidFill>
        <a:effectLst/>
      </p:bgPr>
    </p:bg>
    <p:spTree>
      <p:nvGrpSpPr>
        <p:cNvPr id="1" name="Shape 216"/>
        <p:cNvGrpSpPr/>
        <p:nvPr/>
      </p:nvGrpSpPr>
      <p:grpSpPr>
        <a:xfrm>
          <a:off x="0" y="0"/>
          <a:ext cx="0" cy="0"/>
          <a:chOff x="0" y="0"/>
          <a:chExt cx="0" cy="0"/>
        </a:xfrm>
      </p:grpSpPr>
      <p:pic>
        <p:nvPicPr>
          <p:cNvPr id="217" name="Google Shape;217;p32"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0"/>
          </a:xfrm>
          <a:prstGeom prst="rect">
            <a:avLst/>
          </a:prstGeom>
          <a:noFill/>
          <a:ln>
            <a:noFill/>
          </a:ln>
        </p:spPr>
      </p:pic>
      <p:pic>
        <p:nvPicPr>
          <p:cNvPr id="218" name="Google Shape;218;p32" descr="Shape, rectangle&#10;&#10;Description automatically generated with medium confidence"/>
          <p:cNvPicPr preferRelativeResize="0"/>
          <p:nvPr/>
        </p:nvPicPr>
        <p:blipFill rotWithShape="1">
          <a:blip r:embed="rId3">
            <a:alphaModFix/>
          </a:blip>
          <a:srcRect/>
          <a:stretch/>
        </p:blipFill>
        <p:spPr>
          <a:xfrm>
            <a:off x="0" y="0"/>
            <a:ext cx="12191996" cy="6858001"/>
          </a:xfrm>
          <a:prstGeom prst="rect">
            <a:avLst/>
          </a:prstGeom>
          <a:noFill/>
          <a:ln>
            <a:noFill/>
          </a:ln>
        </p:spPr>
      </p:pic>
      <p:cxnSp>
        <p:nvCxnSpPr>
          <p:cNvPr id="219" name="Google Shape;219;p32"/>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220" name="Google Shape;220;p32" descr="A black and white logo&#10;&#10;Description automatically generated with low confidence"/>
          <p:cNvPicPr preferRelativeResize="0"/>
          <p:nvPr/>
        </p:nvPicPr>
        <p:blipFill rotWithShape="1">
          <a:blip r:embed="rId4">
            <a:alphaModFix/>
          </a:blip>
          <a:srcRect/>
          <a:stretch/>
        </p:blipFill>
        <p:spPr>
          <a:xfrm>
            <a:off x="631902" y="6108028"/>
            <a:ext cx="1510743" cy="526145"/>
          </a:xfrm>
          <a:prstGeom prst="rect">
            <a:avLst/>
          </a:prstGeom>
          <a:noFill/>
          <a:ln>
            <a:noFill/>
          </a:ln>
        </p:spPr>
      </p:pic>
      <p:sp>
        <p:nvSpPr>
          <p:cNvPr id="221" name="Google Shape;221;p32"/>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2" name="Google Shape;222;p32"/>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3" name="Google Shape;223;p32"/>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4" name="Google Shape;224;p32"/>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5" name="Google Shape;225;p32"/>
          <p:cNvSpPr>
            <a:spLocks noGrp="1"/>
          </p:cNvSpPr>
          <p:nvPr>
            <p:ph type="pic" idx="5"/>
          </p:nvPr>
        </p:nvSpPr>
        <p:spPr>
          <a:xfrm>
            <a:off x="6690533" y="1624339"/>
            <a:ext cx="4902300" cy="3112800"/>
          </a:xfrm>
          <a:prstGeom prst="rect">
            <a:avLst/>
          </a:prstGeom>
          <a:noFill/>
          <a:ln>
            <a:noFill/>
          </a:ln>
        </p:spPr>
        <p:txBody>
          <a:bodyPr spcFirstLastPara="1" wrap="square" lIns="91425" tIns="45700" rIns="91425" bIns="45700" anchor="ctr" anchorCtr="1">
            <a:no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Arial"/>
                <a:ea typeface="Arial"/>
                <a:cs typeface="Arial"/>
                <a:sym typeface="Arial"/>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Arial"/>
                <a:ea typeface="Arial"/>
                <a:cs typeface="Arial"/>
                <a:sym typeface="Arial"/>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Arial"/>
                <a:ea typeface="Arial"/>
                <a:cs typeface="Arial"/>
                <a:sym typeface="Arial"/>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26" name="Google Shape;226;p32"/>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227" name="Google Shape;227;p32"/>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Arial"/>
                <a:ea typeface="Arial"/>
                <a:cs typeface="Arial"/>
                <a:sym typeface="Arial"/>
              </a:defRPr>
            </a:lvl1pPr>
            <a:lvl2pPr marL="0" marR="0" lvl="1" indent="0" algn="r" rtl="0">
              <a:spcBef>
                <a:spcPts val="0"/>
              </a:spcBef>
              <a:buNone/>
              <a:defRPr sz="1400" b="1" i="0" u="none" strike="noStrike" cap="none">
                <a:solidFill>
                  <a:schemeClr val="lt1"/>
                </a:solidFill>
                <a:latin typeface="Arial"/>
                <a:ea typeface="Arial"/>
                <a:cs typeface="Arial"/>
                <a:sym typeface="Arial"/>
              </a:defRPr>
            </a:lvl2pPr>
            <a:lvl3pPr marL="0" marR="0" lvl="2" indent="0" algn="r" rtl="0">
              <a:spcBef>
                <a:spcPts val="0"/>
              </a:spcBef>
              <a:buNone/>
              <a:defRPr sz="1400" b="1" i="0" u="none" strike="noStrike" cap="none">
                <a:solidFill>
                  <a:schemeClr val="lt1"/>
                </a:solidFill>
                <a:latin typeface="Arial"/>
                <a:ea typeface="Arial"/>
                <a:cs typeface="Arial"/>
                <a:sym typeface="Arial"/>
              </a:defRPr>
            </a:lvl3pPr>
            <a:lvl4pPr marL="0" marR="0" lvl="3" indent="0" algn="r" rtl="0">
              <a:spcBef>
                <a:spcPts val="0"/>
              </a:spcBef>
              <a:buNone/>
              <a:defRPr sz="1400" b="1" i="0" u="none" strike="noStrike" cap="none">
                <a:solidFill>
                  <a:schemeClr val="lt1"/>
                </a:solidFill>
                <a:latin typeface="Arial"/>
                <a:ea typeface="Arial"/>
                <a:cs typeface="Arial"/>
                <a:sym typeface="Arial"/>
              </a:defRPr>
            </a:lvl4pPr>
            <a:lvl5pPr marL="0" marR="0" lvl="4" indent="0" algn="r" rtl="0">
              <a:spcBef>
                <a:spcPts val="0"/>
              </a:spcBef>
              <a:buNone/>
              <a:defRPr sz="1400" b="1" i="0" u="none" strike="noStrike" cap="none">
                <a:solidFill>
                  <a:schemeClr val="lt1"/>
                </a:solidFill>
                <a:latin typeface="Arial"/>
                <a:ea typeface="Arial"/>
                <a:cs typeface="Arial"/>
                <a:sym typeface="Arial"/>
              </a:defRPr>
            </a:lvl5pPr>
            <a:lvl6pPr marL="0" marR="0" lvl="5" indent="0" algn="r" rtl="0">
              <a:spcBef>
                <a:spcPts val="0"/>
              </a:spcBef>
              <a:buNone/>
              <a:defRPr sz="1400" b="1" i="0" u="none" strike="noStrike" cap="none">
                <a:solidFill>
                  <a:schemeClr val="lt1"/>
                </a:solidFill>
                <a:latin typeface="Arial"/>
                <a:ea typeface="Arial"/>
                <a:cs typeface="Arial"/>
                <a:sym typeface="Arial"/>
              </a:defRPr>
            </a:lvl6pPr>
            <a:lvl7pPr marL="0" marR="0" lvl="6" indent="0" algn="r" rtl="0">
              <a:spcBef>
                <a:spcPts val="0"/>
              </a:spcBef>
              <a:buNone/>
              <a:defRPr sz="1400" b="1" i="0" u="none" strike="noStrike" cap="none">
                <a:solidFill>
                  <a:schemeClr val="lt1"/>
                </a:solidFill>
                <a:latin typeface="Arial"/>
                <a:ea typeface="Arial"/>
                <a:cs typeface="Arial"/>
                <a:sym typeface="Arial"/>
              </a:defRPr>
            </a:lvl7pPr>
            <a:lvl8pPr marL="0" marR="0" lvl="7" indent="0" algn="r" rtl="0">
              <a:spcBef>
                <a:spcPts val="0"/>
              </a:spcBef>
              <a:buNone/>
              <a:defRPr sz="1400" b="1" i="0" u="none" strike="noStrike" cap="none">
                <a:solidFill>
                  <a:schemeClr val="lt1"/>
                </a:solidFill>
                <a:latin typeface="Arial"/>
                <a:ea typeface="Arial"/>
                <a:cs typeface="Arial"/>
                <a:sym typeface="Arial"/>
              </a:defRPr>
            </a:lvl8pPr>
            <a:lvl9pPr marL="0" marR="0" lvl="8" indent="0" algn="r" rtl="0">
              <a:spcBef>
                <a:spcPts val="0"/>
              </a:spcBef>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Section Slide - 2 Column Text">
  <p:cSld name="1_Section Slide - 2 Column Text">
    <p:bg>
      <p:bgPr>
        <a:solidFill>
          <a:schemeClr val="lt2">
            <a:alpha val="0"/>
          </a:schemeClr>
        </a:solidFill>
        <a:effectLst/>
      </p:bgPr>
    </p:bg>
    <p:spTree>
      <p:nvGrpSpPr>
        <p:cNvPr id="1" name="Shape 228"/>
        <p:cNvGrpSpPr/>
        <p:nvPr/>
      </p:nvGrpSpPr>
      <p:grpSpPr>
        <a:xfrm>
          <a:off x="0" y="0"/>
          <a:ext cx="0" cy="0"/>
          <a:chOff x="0" y="0"/>
          <a:chExt cx="0" cy="0"/>
        </a:xfrm>
      </p:grpSpPr>
      <p:pic>
        <p:nvPicPr>
          <p:cNvPr id="229" name="Google Shape;229;p33"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0"/>
          </a:xfrm>
          <a:prstGeom prst="rect">
            <a:avLst/>
          </a:prstGeom>
          <a:noFill/>
          <a:ln>
            <a:noFill/>
          </a:ln>
        </p:spPr>
      </p:pic>
      <p:pic>
        <p:nvPicPr>
          <p:cNvPr id="230" name="Google Shape;230;p33" descr="Shape, rectangle&#10;&#10;Description automatically generated with medium confidence"/>
          <p:cNvPicPr preferRelativeResize="0"/>
          <p:nvPr/>
        </p:nvPicPr>
        <p:blipFill rotWithShape="1">
          <a:blip r:embed="rId3">
            <a:alphaModFix/>
          </a:blip>
          <a:srcRect/>
          <a:stretch/>
        </p:blipFill>
        <p:spPr>
          <a:xfrm>
            <a:off x="0" y="0"/>
            <a:ext cx="12191996" cy="6858001"/>
          </a:xfrm>
          <a:prstGeom prst="rect">
            <a:avLst/>
          </a:prstGeom>
          <a:noFill/>
          <a:ln>
            <a:noFill/>
          </a:ln>
        </p:spPr>
      </p:pic>
      <p:cxnSp>
        <p:nvCxnSpPr>
          <p:cNvPr id="231" name="Google Shape;231;p33"/>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232" name="Google Shape;232;p33" descr="A black and white logo&#10;&#10;Description automatically generated with low confidence"/>
          <p:cNvPicPr preferRelativeResize="0"/>
          <p:nvPr/>
        </p:nvPicPr>
        <p:blipFill rotWithShape="1">
          <a:blip r:embed="rId4">
            <a:alphaModFix/>
          </a:blip>
          <a:srcRect/>
          <a:stretch/>
        </p:blipFill>
        <p:spPr>
          <a:xfrm>
            <a:off x="624667" y="6108028"/>
            <a:ext cx="1510743" cy="526145"/>
          </a:xfrm>
          <a:prstGeom prst="rect">
            <a:avLst/>
          </a:prstGeom>
          <a:noFill/>
          <a:ln>
            <a:noFill/>
          </a:ln>
        </p:spPr>
      </p:pic>
      <p:sp>
        <p:nvSpPr>
          <p:cNvPr id="233" name="Google Shape;233;p33"/>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4" name="Google Shape;234;p33"/>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5" name="Google Shape;235;p33"/>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6" name="Google Shape;236;p33"/>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7" name="Google Shape;237;p33"/>
          <p:cNvSpPr txBox="1">
            <a:spLocks noGrp="1"/>
          </p:cNvSpPr>
          <p:nvPr>
            <p:ph type="body" idx="5"/>
          </p:nvPr>
        </p:nvSpPr>
        <p:spPr>
          <a:xfrm>
            <a:off x="66952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8" name="Google Shape;238;p33"/>
          <p:cNvSpPr txBox="1">
            <a:spLocks noGrp="1"/>
          </p:cNvSpPr>
          <p:nvPr>
            <p:ph type="body" idx="6"/>
          </p:nvPr>
        </p:nvSpPr>
        <p:spPr>
          <a:xfrm>
            <a:off x="66952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9" name="Google Shape;239;p33"/>
          <p:cNvSpPr txBox="1">
            <a:spLocks noGrp="1"/>
          </p:cNvSpPr>
          <p:nvPr>
            <p:ph type="body" idx="7"/>
          </p:nvPr>
        </p:nvSpPr>
        <p:spPr>
          <a:xfrm>
            <a:off x="66952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0" name="Google Shape;240;p33"/>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Arial"/>
                <a:ea typeface="Arial"/>
                <a:cs typeface="Arial"/>
                <a:sym typeface="Arial"/>
              </a:defRPr>
            </a:lvl1pPr>
            <a:lvl2pPr marL="0" marR="0" lvl="1" indent="0" algn="r" rtl="0">
              <a:spcBef>
                <a:spcPts val="0"/>
              </a:spcBef>
              <a:buNone/>
              <a:defRPr sz="1400" b="1" i="0" u="none" strike="noStrike" cap="none">
                <a:solidFill>
                  <a:schemeClr val="lt1"/>
                </a:solidFill>
                <a:latin typeface="Arial"/>
                <a:ea typeface="Arial"/>
                <a:cs typeface="Arial"/>
                <a:sym typeface="Arial"/>
              </a:defRPr>
            </a:lvl2pPr>
            <a:lvl3pPr marL="0" marR="0" lvl="2" indent="0" algn="r" rtl="0">
              <a:spcBef>
                <a:spcPts val="0"/>
              </a:spcBef>
              <a:buNone/>
              <a:defRPr sz="1400" b="1" i="0" u="none" strike="noStrike" cap="none">
                <a:solidFill>
                  <a:schemeClr val="lt1"/>
                </a:solidFill>
                <a:latin typeface="Arial"/>
                <a:ea typeface="Arial"/>
                <a:cs typeface="Arial"/>
                <a:sym typeface="Arial"/>
              </a:defRPr>
            </a:lvl3pPr>
            <a:lvl4pPr marL="0" marR="0" lvl="3" indent="0" algn="r" rtl="0">
              <a:spcBef>
                <a:spcPts val="0"/>
              </a:spcBef>
              <a:buNone/>
              <a:defRPr sz="1400" b="1" i="0" u="none" strike="noStrike" cap="none">
                <a:solidFill>
                  <a:schemeClr val="lt1"/>
                </a:solidFill>
                <a:latin typeface="Arial"/>
                <a:ea typeface="Arial"/>
                <a:cs typeface="Arial"/>
                <a:sym typeface="Arial"/>
              </a:defRPr>
            </a:lvl4pPr>
            <a:lvl5pPr marL="0" marR="0" lvl="4" indent="0" algn="r" rtl="0">
              <a:spcBef>
                <a:spcPts val="0"/>
              </a:spcBef>
              <a:buNone/>
              <a:defRPr sz="1400" b="1" i="0" u="none" strike="noStrike" cap="none">
                <a:solidFill>
                  <a:schemeClr val="lt1"/>
                </a:solidFill>
                <a:latin typeface="Arial"/>
                <a:ea typeface="Arial"/>
                <a:cs typeface="Arial"/>
                <a:sym typeface="Arial"/>
              </a:defRPr>
            </a:lvl5pPr>
            <a:lvl6pPr marL="0" marR="0" lvl="5" indent="0" algn="r" rtl="0">
              <a:spcBef>
                <a:spcPts val="0"/>
              </a:spcBef>
              <a:buNone/>
              <a:defRPr sz="1400" b="1" i="0" u="none" strike="noStrike" cap="none">
                <a:solidFill>
                  <a:schemeClr val="lt1"/>
                </a:solidFill>
                <a:latin typeface="Arial"/>
                <a:ea typeface="Arial"/>
                <a:cs typeface="Arial"/>
                <a:sym typeface="Arial"/>
              </a:defRPr>
            </a:lvl6pPr>
            <a:lvl7pPr marL="0" marR="0" lvl="6" indent="0" algn="r" rtl="0">
              <a:spcBef>
                <a:spcPts val="0"/>
              </a:spcBef>
              <a:buNone/>
              <a:defRPr sz="1400" b="1" i="0" u="none" strike="noStrike" cap="none">
                <a:solidFill>
                  <a:schemeClr val="lt1"/>
                </a:solidFill>
                <a:latin typeface="Arial"/>
                <a:ea typeface="Arial"/>
                <a:cs typeface="Arial"/>
                <a:sym typeface="Arial"/>
              </a:defRPr>
            </a:lvl7pPr>
            <a:lvl8pPr marL="0" marR="0" lvl="7" indent="0" algn="r" rtl="0">
              <a:spcBef>
                <a:spcPts val="0"/>
              </a:spcBef>
              <a:buNone/>
              <a:defRPr sz="1400" b="1" i="0" u="none" strike="noStrike" cap="none">
                <a:solidFill>
                  <a:schemeClr val="lt1"/>
                </a:solidFill>
                <a:latin typeface="Arial"/>
                <a:ea typeface="Arial"/>
                <a:cs typeface="Arial"/>
                <a:sym typeface="Arial"/>
              </a:defRPr>
            </a:lvl8pPr>
            <a:lvl9pPr marL="0" marR="0" lvl="8" indent="0" algn="r" rtl="0">
              <a:spcBef>
                <a:spcPts val="0"/>
              </a:spcBef>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1" name="Google Shape;241;p33"/>
          <p:cNvPicPr preferRelativeResize="0"/>
          <p:nvPr/>
        </p:nvPicPr>
        <p:blipFill rotWithShape="1">
          <a:blip r:embed="rId5">
            <a:alphaModFix/>
          </a:blip>
          <a:srcRect/>
          <a:stretch/>
        </p:blipFill>
        <p:spPr>
          <a:xfrm>
            <a:off x="4562475" y="6480185"/>
            <a:ext cx="3067050" cy="1143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Section Slide - Blank">
  <p:cSld name="2_Section Slide - Blank">
    <p:bg>
      <p:bgPr>
        <a:solidFill>
          <a:schemeClr val="lt2">
            <a:alpha val="0"/>
          </a:schemeClr>
        </a:solidFill>
        <a:effectLst/>
      </p:bgPr>
    </p:bg>
    <p:spTree>
      <p:nvGrpSpPr>
        <p:cNvPr id="1" name="Shape 242"/>
        <p:cNvGrpSpPr/>
        <p:nvPr/>
      </p:nvGrpSpPr>
      <p:grpSpPr>
        <a:xfrm>
          <a:off x="0" y="0"/>
          <a:ext cx="0" cy="0"/>
          <a:chOff x="0" y="0"/>
          <a:chExt cx="0" cy="0"/>
        </a:xfrm>
      </p:grpSpPr>
      <p:pic>
        <p:nvPicPr>
          <p:cNvPr id="243" name="Google Shape;243;p34"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0"/>
          </a:xfrm>
          <a:prstGeom prst="rect">
            <a:avLst/>
          </a:prstGeom>
          <a:noFill/>
          <a:ln>
            <a:noFill/>
          </a:ln>
        </p:spPr>
      </p:pic>
      <p:pic>
        <p:nvPicPr>
          <p:cNvPr id="244" name="Google Shape;244;p34" descr="Shape, rectangle&#10;&#10;Description automatically generated with medium confidence"/>
          <p:cNvPicPr preferRelativeResize="0"/>
          <p:nvPr/>
        </p:nvPicPr>
        <p:blipFill rotWithShape="1">
          <a:blip r:embed="rId3">
            <a:alphaModFix/>
          </a:blip>
          <a:srcRect/>
          <a:stretch/>
        </p:blipFill>
        <p:spPr>
          <a:xfrm>
            <a:off x="0" y="0"/>
            <a:ext cx="12191996" cy="6858001"/>
          </a:xfrm>
          <a:prstGeom prst="rect">
            <a:avLst/>
          </a:prstGeom>
          <a:noFill/>
          <a:ln>
            <a:noFill/>
          </a:ln>
        </p:spPr>
      </p:pic>
      <p:cxnSp>
        <p:nvCxnSpPr>
          <p:cNvPr id="245" name="Google Shape;245;p34"/>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246" name="Google Shape;246;p34" descr="A black and white logo&#10;&#10;Description automatically generated with low confidence"/>
          <p:cNvPicPr preferRelativeResize="0"/>
          <p:nvPr/>
        </p:nvPicPr>
        <p:blipFill rotWithShape="1">
          <a:blip r:embed="rId4">
            <a:alphaModFix/>
          </a:blip>
          <a:srcRect/>
          <a:stretch/>
        </p:blipFill>
        <p:spPr>
          <a:xfrm>
            <a:off x="609600" y="6108028"/>
            <a:ext cx="1510743" cy="526145"/>
          </a:xfrm>
          <a:prstGeom prst="rect">
            <a:avLst/>
          </a:prstGeom>
          <a:noFill/>
          <a:ln>
            <a:noFill/>
          </a:ln>
        </p:spPr>
      </p:pic>
      <p:sp>
        <p:nvSpPr>
          <p:cNvPr id="247" name="Google Shape;247;p34"/>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p34"/>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Arial"/>
                <a:ea typeface="Arial"/>
                <a:cs typeface="Arial"/>
                <a:sym typeface="Arial"/>
              </a:defRPr>
            </a:lvl1pPr>
            <a:lvl2pPr marL="0" marR="0" lvl="1" indent="0" algn="r" rtl="0">
              <a:spcBef>
                <a:spcPts val="0"/>
              </a:spcBef>
              <a:buNone/>
              <a:defRPr sz="1400" b="1" i="0" u="none" strike="noStrike" cap="none">
                <a:solidFill>
                  <a:schemeClr val="lt1"/>
                </a:solidFill>
                <a:latin typeface="Arial"/>
                <a:ea typeface="Arial"/>
                <a:cs typeface="Arial"/>
                <a:sym typeface="Arial"/>
              </a:defRPr>
            </a:lvl2pPr>
            <a:lvl3pPr marL="0" marR="0" lvl="2" indent="0" algn="r" rtl="0">
              <a:spcBef>
                <a:spcPts val="0"/>
              </a:spcBef>
              <a:buNone/>
              <a:defRPr sz="1400" b="1" i="0" u="none" strike="noStrike" cap="none">
                <a:solidFill>
                  <a:schemeClr val="lt1"/>
                </a:solidFill>
                <a:latin typeface="Arial"/>
                <a:ea typeface="Arial"/>
                <a:cs typeface="Arial"/>
                <a:sym typeface="Arial"/>
              </a:defRPr>
            </a:lvl3pPr>
            <a:lvl4pPr marL="0" marR="0" lvl="3" indent="0" algn="r" rtl="0">
              <a:spcBef>
                <a:spcPts val="0"/>
              </a:spcBef>
              <a:buNone/>
              <a:defRPr sz="1400" b="1" i="0" u="none" strike="noStrike" cap="none">
                <a:solidFill>
                  <a:schemeClr val="lt1"/>
                </a:solidFill>
                <a:latin typeface="Arial"/>
                <a:ea typeface="Arial"/>
                <a:cs typeface="Arial"/>
                <a:sym typeface="Arial"/>
              </a:defRPr>
            </a:lvl4pPr>
            <a:lvl5pPr marL="0" marR="0" lvl="4" indent="0" algn="r" rtl="0">
              <a:spcBef>
                <a:spcPts val="0"/>
              </a:spcBef>
              <a:buNone/>
              <a:defRPr sz="1400" b="1" i="0" u="none" strike="noStrike" cap="none">
                <a:solidFill>
                  <a:schemeClr val="lt1"/>
                </a:solidFill>
                <a:latin typeface="Arial"/>
                <a:ea typeface="Arial"/>
                <a:cs typeface="Arial"/>
                <a:sym typeface="Arial"/>
              </a:defRPr>
            </a:lvl5pPr>
            <a:lvl6pPr marL="0" marR="0" lvl="5" indent="0" algn="r" rtl="0">
              <a:spcBef>
                <a:spcPts val="0"/>
              </a:spcBef>
              <a:buNone/>
              <a:defRPr sz="1400" b="1" i="0" u="none" strike="noStrike" cap="none">
                <a:solidFill>
                  <a:schemeClr val="lt1"/>
                </a:solidFill>
                <a:latin typeface="Arial"/>
                <a:ea typeface="Arial"/>
                <a:cs typeface="Arial"/>
                <a:sym typeface="Arial"/>
              </a:defRPr>
            </a:lvl6pPr>
            <a:lvl7pPr marL="0" marR="0" lvl="6" indent="0" algn="r" rtl="0">
              <a:spcBef>
                <a:spcPts val="0"/>
              </a:spcBef>
              <a:buNone/>
              <a:defRPr sz="1400" b="1" i="0" u="none" strike="noStrike" cap="none">
                <a:solidFill>
                  <a:schemeClr val="lt1"/>
                </a:solidFill>
                <a:latin typeface="Arial"/>
                <a:ea typeface="Arial"/>
                <a:cs typeface="Arial"/>
                <a:sym typeface="Arial"/>
              </a:defRPr>
            </a:lvl7pPr>
            <a:lvl8pPr marL="0" marR="0" lvl="7" indent="0" algn="r" rtl="0">
              <a:spcBef>
                <a:spcPts val="0"/>
              </a:spcBef>
              <a:buNone/>
              <a:defRPr sz="1400" b="1" i="0" u="none" strike="noStrike" cap="none">
                <a:solidFill>
                  <a:schemeClr val="lt1"/>
                </a:solidFill>
                <a:latin typeface="Arial"/>
                <a:ea typeface="Arial"/>
                <a:cs typeface="Arial"/>
                <a:sym typeface="Arial"/>
              </a:defRPr>
            </a:lvl8pPr>
            <a:lvl9pPr marL="0" marR="0" lvl="8" indent="0" algn="r" rtl="0">
              <a:spcBef>
                <a:spcPts val="0"/>
              </a:spcBef>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9" name="Google Shape;249;p34"/>
          <p:cNvPicPr preferRelativeResize="0"/>
          <p:nvPr/>
        </p:nvPicPr>
        <p:blipFill rotWithShape="1">
          <a:blip r:embed="rId5">
            <a:alphaModFix/>
          </a:blip>
          <a:srcRect/>
          <a:stretch/>
        </p:blipFill>
        <p:spPr>
          <a:xfrm>
            <a:off x="4562475" y="6480185"/>
            <a:ext cx="3067050" cy="1143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250"/>
        <p:cNvGrpSpPr/>
        <p:nvPr/>
      </p:nvGrpSpPr>
      <p:grpSpPr>
        <a:xfrm>
          <a:off x="0" y="0"/>
          <a:ext cx="0" cy="0"/>
          <a:chOff x="0" y="0"/>
          <a:chExt cx="0" cy="0"/>
        </a:xfrm>
      </p:grpSpPr>
      <p:sp>
        <p:nvSpPr>
          <p:cNvPr id="251" name="Google Shape;251;p35"/>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35"/>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360"/>
              </a:spcBef>
              <a:spcAft>
                <a:spcPts val="0"/>
              </a:spcAft>
              <a:buClr>
                <a:srgbClr val="404040"/>
              </a:buClr>
              <a:buSzPts val="1800"/>
              <a:buChar char="•"/>
              <a:defRPr/>
            </a:lvl1pPr>
            <a:lvl2pPr marL="914400" lvl="1" indent="-342900" algn="l" rtl="0">
              <a:lnSpc>
                <a:spcPct val="100000"/>
              </a:lnSpc>
              <a:spcBef>
                <a:spcPts val="360"/>
              </a:spcBef>
              <a:spcAft>
                <a:spcPts val="0"/>
              </a:spcAft>
              <a:buClr>
                <a:srgbClr val="404040"/>
              </a:buClr>
              <a:buSzPts val="1800"/>
              <a:buChar char="–"/>
              <a:defRPr/>
            </a:lvl2pPr>
            <a:lvl3pPr marL="1371600" lvl="2" indent="-342900" algn="l" rtl="0">
              <a:lnSpc>
                <a:spcPct val="100000"/>
              </a:lnSpc>
              <a:spcBef>
                <a:spcPts val="360"/>
              </a:spcBef>
              <a:spcAft>
                <a:spcPts val="0"/>
              </a:spcAft>
              <a:buClr>
                <a:srgbClr val="404040"/>
              </a:buClr>
              <a:buSzPts val="1800"/>
              <a:buChar char="•"/>
              <a:defRPr/>
            </a:lvl3pPr>
            <a:lvl4pPr marL="1828800" lvl="3" indent="-342900" algn="l" rtl="0">
              <a:lnSpc>
                <a:spcPct val="100000"/>
              </a:lnSpc>
              <a:spcBef>
                <a:spcPts val="360"/>
              </a:spcBef>
              <a:spcAft>
                <a:spcPts val="0"/>
              </a:spcAft>
              <a:buClr>
                <a:srgbClr val="404040"/>
              </a:buClr>
              <a:buSzPts val="1800"/>
              <a:buChar char="–"/>
              <a:defRPr/>
            </a:lvl4pPr>
            <a:lvl5pPr marL="2286000" lvl="4" indent="-342900" algn="l" rtl="0">
              <a:lnSpc>
                <a:spcPct val="100000"/>
              </a:lnSpc>
              <a:spcBef>
                <a:spcPts val="360"/>
              </a:spcBef>
              <a:spcAft>
                <a:spcPts val="0"/>
              </a:spcAft>
              <a:buClr>
                <a:srgbClr val="404040"/>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53" name="Google Shape;253;p35"/>
          <p:cNvSpPr txBox="1">
            <a:spLocks noGrp="1"/>
          </p:cNvSpPr>
          <p:nvPr>
            <p:ph type="sldNum" idx="12"/>
          </p:nvPr>
        </p:nvSpPr>
        <p:spPr>
          <a:xfrm>
            <a:off x="9124949" y="6521450"/>
            <a:ext cx="27432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4"/>
        <p:cNvGrpSpPr/>
        <p:nvPr/>
      </p:nvGrpSpPr>
      <p:grpSpPr>
        <a:xfrm>
          <a:off x="0" y="0"/>
          <a:ext cx="0" cy="0"/>
          <a:chOff x="0" y="0"/>
          <a:chExt cx="0" cy="0"/>
        </a:xfrm>
      </p:grpSpPr>
      <p:sp>
        <p:nvSpPr>
          <p:cNvPr id="255" name="Google Shape;255;p36"/>
          <p:cNvSpPr txBox="1">
            <a:spLocks noGrp="1"/>
          </p:cNvSpPr>
          <p:nvPr>
            <p:ph type="body" idx="1"/>
          </p:nvPr>
        </p:nvSpPr>
        <p:spPr>
          <a:xfrm>
            <a:off x="1219200" y="1447800"/>
            <a:ext cx="10363200" cy="4572000"/>
          </a:xfrm>
          <a:prstGeom prst="rect">
            <a:avLst/>
          </a:prstGeom>
          <a:noFill/>
          <a:ln>
            <a:noFill/>
          </a:ln>
        </p:spPr>
        <p:txBody>
          <a:bodyPr spcFirstLastPara="1" wrap="square" lIns="91425" tIns="45700" rIns="91425" bIns="45700" anchor="t" anchorCtr="0">
            <a:normAutofit/>
          </a:bodyPr>
          <a:lstStyle>
            <a:lvl1pPr marL="457200" lvl="0" indent="-228600" algn="l" rtl="0">
              <a:spcBef>
                <a:spcPts val="575"/>
              </a:spcBef>
              <a:spcAft>
                <a:spcPts val="0"/>
              </a:spcAft>
              <a:buSzPts val="1530"/>
              <a:buNone/>
              <a:defRPr/>
            </a:lvl1pPr>
            <a:lvl2pPr marL="914400" lvl="1" indent="-325755" algn="l" rtl="0">
              <a:spcBef>
                <a:spcPts val="375"/>
              </a:spcBef>
              <a:spcAft>
                <a:spcPts val="0"/>
              </a:spcAft>
              <a:buSzPts val="1530"/>
              <a:buChar char="•"/>
              <a:defRPr/>
            </a:lvl2pPr>
            <a:lvl3pPr marL="1371600" lvl="2" indent="-325755" algn="l" rtl="0">
              <a:spcBef>
                <a:spcPts val="375"/>
              </a:spcBef>
              <a:spcAft>
                <a:spcPts val="0"/>
              </a:spcAft>
              <a:buSzPts val="1530"/>
              <a:buChar char="•"/>
              <a:defRPr/>
            </a:lvl3pPr>
            <a:lvl4pPr marL="1828800" lvl="3" indent="-320039" algn="l" rtl="0">
              <a:spcBef>
                <a:spcPts val="375"/>
              </a:spcBef>
              <a:spcAft>
                <a:spcPts val="0"/>
              </a:spcAft>
              <a:buSzPts val="1440"/>
              <a:buChar char="•"/>
              <a:defRPr/>
            </a:lvl4pPr>
            <a:lvl5pPr marL="2286000" lvl="4" indent="-342900" algn="l" rtl="0">
              <a:spcBef>
                <a:spcPts val="375"/>
              </a:spcBef>
              <a:spcAft>
                <a:spcPts val="0"/>
              </a:spcAft>
              <a:buSzPts val="1800"/>
              <a:buChar char="•"/>
              <a:defRPr/>
            </a:lvl5pPr>
            <a:lvl6pPr marL="2743200" lvl="5" indent="-342900" algn="l" rtl="0">
              <a:spcBef>
                <a:spcPts val="370"/>
              </a:spcBef>
              <a:spcAft>
                <a:spcPts val="0"/>
              </a:spcAft>
              <a:buSzPts val="1800"/>
              <a:buChar char="•"/>
              <a:defRPr/>
            </a:lvl6pPr>
            <a:lvl7pPr marL="3200400" lvl="6" indent="-342900" algn="l" rtl="0">
              <a:spcBef>
                <a:spcPts val="370"/>
              </a:spcBef>
              <a:spcAft>
                <a:spcPts val="0"/>
              </a:spcAft>
              <a:buSzPts val="1800"/>
              <a:buChar char="•"/>
              <a:defRPr/>
            </a:lvl7pPr>
            <a:lvl8pPr marL="3657600" lvl="7" indent="-342900" algn="l" rtl="0">
              <a:spcBef>
                <a:spcPts val="370"/>
              </a:spcBef>
              <a:spcAft>
                <a:spcPts val="0"/>
              </a:spcAft>
              <a:buSzPts val="1800"/>
              <a:buChar char="•"/>
              <a:defRPr/>
            </a:lvl8pPr>
            <a:lvl9pPr marL="4114800" lvl="8" indent="-342900" algn="l" rtl="0">
              <a:spcBef>
                <a:spcPts val="370"/>
              </a:spcBef>
              <a:spcAft>
                <a:spcPts val="0"/>
              </a:spcAft>
              <a:buSzPts val="1800"/>
              <a:buChar char="•"/>
              <a:defRPr/>
            </a:lvl9pPr>
          </a:lstStyle>
          <a:p>
            <a:endParaRPr/>
          </a:p>
        </p:txBody>
      </p:sp>
      <p:sp>
        <p:nvSpPr>
          <p:cNvPr id="256" name="Google Shape;256;p36"/>
          <p:cNvSpPr txBox="1">
            <a:spLocks noGrp="1"/>
          </p:cNvSpPr>
          <p:nvPr>
            <p:ph type="title"/>
          </p:nvPr>
        </p:nvSpPr>
        <p:spPr>
          <a:xfrm>
            <a:off x="1219200" y="274638"/>
            <a:ext cx="10363200" cy="1143000"/>
          </a:xfrm>
          <a:prstGeom prst="rect">
            <a:avLst/>
          </a:prstGeom>
          <a:noFill/>
          <a:ln>
            <a:noFill/>
          </a:ln>
        </p:spPr>
        <p:txBody>
          <a:bodyPr spcFirstLastPara="1" wrap="square" lIns="91425" tIns="45700" rIns="91425" bIns="91425" anchor="b" anchorCtr="0">
            <a:normAutofit/>
          </a:bodyPr>
          <a:lstStyle>
            <a:lvl1pPr lvl="0" algn="l" rtl="0">
              <a:spcBef>
                <a:spcPts val="0"/>
              </a:spcBef>
              <a:spcAft>
                <a:spcPts val="0"/>
              </a:spcAft>
              <a:buSzPts val="4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7" name="Google Shape;257;p36"/>
          <p:cNvSpPr txBox="1">
            <a:spLocks noGrp="1"/>
          </p:cNvSpPr>
          <p:nvPr>
            <p:ph type="dt" idx="10"/>
          </p:nvPr>
        </p:nvSpPr>
        <p:spPr>
          <a:xfrm>
            <a:off x="8229600" y="6191250"/>
            <a:ext cx="3302100" cy="476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8" name="Google Shape;258;p36"/>
          <p:cNvSpPr txBox="1">
            <a:spLocks noGrp="1"/>
          </p:cNvSpPr>
          <p:nvPr>
            <p:ph type="ftr" idx="11"/>
          </p:nvPr>
        </p:nvSpPr>
        <p:spPr>
          <a:xfrm>
            <a:off x="1219200" y="6172200"/>
            <a:ext cx="5283300" cy="457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36"/>
          <p:cNvSpPr>
            <a:spLocks noGrp="1"/>
          </p:cNvSpPr>
          <p:nvPr>
            <p:ph type="sldNum" idx="12"/>
          </p:nvPr>
        </p:nvSpPr>
        <p:spPr>
          <a:xfrm>
            <a:off x="194733" y="6210300"/>
            <a:ext cx="6096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1pPr>
            <a:lvl2pPr marL="0" marR="0" lvl="1"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2pPr>
            <a:lvl3pPr marL="0" marR="0" lvl="2"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3pPr>
            <a:lvl4pPr marL="0" marR="0" lvl="3"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4pPr>
            <a:lvl5pPr marL="0" marR="0" lvl="4"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5pPr>
            <a:lvl6pPr marL="0" marR="0" lvl="5"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6pPr>
            <a:lvl7pPr marL="0" marR="0" lvl="6"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7pPr>
            <a:lvl8pPr marL="0" marR="0" lvl="7"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8pPr>
            <a:lvl9pPr marL="0" marR="0" lvl="8" indent="0" algn="ctr" rtl="0">
              <a:spcBef>
                <a:spcPts val="0"/>
              </a:spcBef>
              <a:spcAft>
                <a:spcPts val="0"/>
              </a:spcAft>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 Text-Photo 1">
  <p:cSld name="Section Slide - Text-Photo_1">
    <p:bg>
      <p:bgPr>
        <a:solidFill>
          <a:schemeClr val="lt2">
            <a:alpha val="0"/>
          </a:schemeClr>
        </a:solidFill>
        <a:effectLst/>
      </p:bgPr>
    </p:bg>
    <p:spTree>
      <p:nvGrpSpPr>
        <p:cNvPr id="1" name="Shape 260"/>
        <p:cNvGrpSpPr/>
        <p:nvPr/>
      </p:nvGrpSpPr>
      <p:grpSpPr>
        <a:xfrm>
          <a:off x="0" y="0"/>
          <a:ext cx="0" cy="0"/>
          <a:chOff x="0" y="0"/>
          <a:chExt cx="0" cy="0"/>
        </a:xfrm>
      </p:grpSpPr>
      <p:pic>
        <p:nvPicPr>
          <p:cNvPr id="261" name="Google Shape;261;p37"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3"/>
          </a:xfrm>
          <a:prstGeom prst="rect">
            <a:avLst/>
          </a:prstGeom>
          <a:noFill/>
          <a:ln>
            <a:noFill/>
          </a:ln>
        </p:spPr>
      </p:pic>
      <p:pic>
        <p:nvPicPr>
          <p:cNvPr id="262" name="Google Shape;262;p37" descr="Shape, rectangle&#10;&#10;Description automatically generated with medium confidence"/>
          <p:cNvPicPr preferRelativeResize="0"/>
          <p:nvPr/>
        </p:nvPicPr>
        <p:blipFill rotWithShape="1">
          <a:blip r:embed="rId3">
            <a:alphaModFix/>
          </a:blip>
          <a:srcRect/>
          <a:stretch/>
        </p:blipFill>
        <p:spPr>
          <a:xfrm>
            <a:off x="0" y="0"/>
            <a:ext cx="12192000" cy="6858001"/>
          </a:xfrm>
          <a:prstGeom prst="rect">
            <a:avLst/>
          </a:prstGeom>
          <a:noFill/>
          <a:ln>
            <a:noFill/>
          </a:ln>
        </p:spPr>
      </p:pic>
      <p:cxnSp>
        <p:nvCxnSpPr>
          <p:cNvPr id="263" name="Google Shape;263;p37"/>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264" name="Google Shape;264;p37" descr="A black and white logo&#10;&#10;Description automatically generated with low confidence"/>
          <p:cNvPicPr preferRelativeResize="0"/>
          <p:nvPr/>
        </p:nvPicPr>
        <p:blipFill rotWithShape="1">
          <a:blip r:embed="rId4">
            <a:alphaModFix/>
          </a:blip>
          <a:srcRect/>
          <a:stretch/>
        </p:blipFill>
        <p:spPr>
          <a:xfrm>
            <a:off x="631902" y="6108028"/>
            <a:ext cx="1510743" cy="526145"/>
          </a:xfrm>
          <a:prstGeom prst="rect">
            <a:avLst/>
          </a:prstGeom>
          <a:noFill/>
          <a:ln>
            <a:noFill/>
          </a:ln>
        </p:spPr>
      </p:pic>
      <p:sp>
        <p:nvSpPr>
          <p:cNvPr id="265" name="Google Shape;265;p37"/>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6" name="Google Shape;266;p37"/>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7" name="Google Shape;267;p37"/>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p37"/>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9" name="Google Shape;269;p37"/>
          <p:cNvSpPr>
            <a:spLocks noGrp="1"/>
          </p:cNvSpPr>
          <p:nvPr>
            <p:ph type="pic" idx="5"/>
          </p:nvPr>
        </p:nvSpPr>
        <p:spPr>
          <a:xfrm>
            <a:off x="6690533" y="1624339"/>
            <a:ext cx="4902300" cy="3112800"/>
          </a:xfrm>
          <a:prstGeom prst="rect">
            <a:avLst/>
          </a:prstGeom>
          <a:noFill/>
          <a:ln>
            <a:noFill/>
          </a:ln>
        </p:spPr>
      </p:sp>
      <p:pic>
        <p:nvPicPr>
          <p:cNvPr id="270" name="Google Shape;270;p37"/>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271" name="Google Shape;271;p37"/>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Slide - Text-Photo 2">
  <p:cSld name="Section Slide - Text-Photo_2">
    <p:bg>
      <p:bgPr>
        <a:solidFill>
          <a:schemeClr val="lt2">
            <a:alpha val="0"/>
          </a:schemeClr>
        </a:solidFill>
        <a:effectLst/>
      </p:bgPr>
    </p:bg>
    <p:spTree>
      <p:nvGrpSpPr>
        <p:cNvPr id="1" name="Shape 272"/>
        <p:cNvGrpSpPr/>
        <p:nvPr/>
      </p:nvGrpSpPr>
      <p:grpSpPr>
        <a:xfrm>
          <a:off x="0" y="0"/>
          <a:ext cx="0" cy="0"/>
          <a:chOff x="0" y="0"/>
          <a:chExt cx="0" cy="0"/>
        </a:xfrm>
      </p:grpSpPr>
      <p:pic>
        <p:nvPicPr>
          <p:cNvPr id="273" name="Google Shape;273;p38"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3"/>
          </a:xfrm>
          <a:prstGeom prst="rect">
            <a:avLst/>
          </a:prstGeom>
          <a:noFill/>
          <a:ln>
            <a:noFill/>
          </a:ln>
        </p:spPr>
      </p:pic>
      <p:pic>
        <p:nvPicPr>
          <p:cNvPr id="274" name="Google Shape;274;p38" descr="Shape, rectangle&#10;&#10;Description automatically generated with medium confidence"/>
          <p:cNvPicPr preferRelativeResize="0"/>
          <p:nvPr/>
        </p:nvPicPr>
        <p:blipFill rotWithShape="1">
          <a:blip r:embed="rId3">
            <a:alphaModFix/>
          </a:blip>
          <a:srcRect/>
          <a:stretch/>
        </p:blipFill>
        <p:spPr>
          <a:xfrm>
            <a:off x="0" y="0"/>
            <a:ext cx="12192000" cy="6858001"/>
          </a:xfrm>
          <a:prstGeom prst="rect">
            <a:avLst/>
          </a:prstGeom>
          <a:noFill/>
          <a:ln>
            <a:noFill/>
          </a:ln>
        </p:spPr>
      </p:pic>
      <p:cxnSp>
        <p:nvCxnSpPr>
          <p:cNvPr id="275" name="Google Shape;275;p38"/>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276" name="Google Shape;276;p38" descr="A black and white logo&#10;&#10;Description automatically generated with low confidence"/>
          <p:cNvPicPr preferRelativeResize="0"/>
          <p:nvPr/>
        </p:nvPicPr>
        <p:blipFill rotWithShape="1">
          <a:blip r:embed="rId4">
            <a:alphaModFix/>
          </a:blip>
          <a:srcRect/>
          <a:stretch/>
        </p:blipFill>
        <p:spPr>
          <a:xfrm>
            <a:off x="631902" y="6108028"/>
            <a:ext cx="1510743" cy="526145"/>
          </a:xfrm>
          <a:prstGeom prst="rect">
            <a:avLst/>
          </a:prstGeom>
          <a:noFill/>
          <a:ln>
            <a:noFill/>
          </a:ln>
        </p:spPr>
      </p:pic>
      <p:sp>
        <p:nvSpPr>
          <p:cNvPr id="277" name="Google Shape;277;p38"/>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8" name="Google Shape;278;p38"/>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9" name="Google Shape;279;p38"/>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0" name="Google Shape;280;p38"/>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1" name="Google Shape;281;p38"/>
          <p:cNvSpPr>
            <a:spLocks noGrp="1"/>
          </p:cNvSpPr>
          <p:nvPr>
            <p:ph type="pic" idx="5"/>
          </p:nvPr>
        </p:nvSpPr>
        <p:spPr>
          <a:xfrm>
            <a:off x="6690533" y="1624339"/>
            <a:ext cx="4902300" cy="3112800"/>
          </a:xfrm>
          <a:prstGeom prst="rect">
            <a:avLst/>
          </a:prstGeom>
          <a:noFill/>
          <a:ln>
            <a:noFill/>
          </a:ln>
        </p:spPr>
      </p:sp>
      <p:pic>
        <p:nvPicPr>
          <p:cNvPr id="282" name="Google Shape;282;p38"/>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283" name="Google Shape;283;p38"/>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Slide - Text-Photo 3">
  <p:cSld name="Section Slide - Text-Photo_3">
    <p:bg>
      <p:bgPr>
        <a:solidFill>
          <a:schemeClr val="lt2">
            <a:alpha val="0"/>
          </a:schemeClr>
        </a:solidFill>
        <a:effectLst/>
      </p:bgPr>
    </p:bg>
    <p:spTree>
      <p:nvGrpSpPr>
        <p:cNvPr id="1" name="Shape 284"/>
        <p:cNvGrpSpPr/>
        <p:nvPr/>
      </p:nvGrpSpPr>
      <p:grpSpPr>
        <a:xfrm>
          <a:off x="0" y="0"/>
          <a:ext cx="0" cy="0"/>
          <a:chOff x="0" y="0"/>
          <a:chExt cx="0" cy="0"/>
        </a:xfrm>
      </p:grpSpPr>
      <p:pic>
        <p:nvPicPr>
          <p:cNvPr id="285" name="Google Shape;285;p39"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3"/>
          </a:xfrm>
          <a:prstGeom prst="rect">
            <a:avLst/>
          </a:prstGeom>
          <a:noFill/>
          <a:ln>
            <a:noFill/>
          </a:ln>
        </p:spPr>
      </p:pic>
      <p:pic>
        <p:nvPicPr>
          <p:cNvPr id="286" name="Google Shape;286;p39" descr="Shape, rectangle&#10;&#10;Description automatically generated with medium confidence"/>
          <p:cNvPicPr preferRelativeResize="0"/>
          <p:nvPr/>
        </p:nvPicPr>
        <p:blipFill rotWithShape="1">
          <a:blip r:embed="rId3">
            <a:alphaModFix/>
          </a:blip>
          <a:srcRect/>
          <a:stretch/>
        </p:blipFill>
        <p:spPr>
          <a:xfrm>
            <a:off x="0" y="0"/>
            <a:ext cx="12192000" cy="6858001"/>
          </a:xfrm>
          <a:prstGeom prst="rect">
            <a:avLst/>
          </a:prstGeom>
          <a:noFill/>
          <a:ln>
            <a:noFill/>
          </a:ln>
        </p:spPr>
      </p:pic>
      <p:cxnSp>
        <p:nvCxnSpPr>
          <p:cNvPr id="287" name="Google Shape;287;p39"/>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288" name="Google Shape;288;p39" descr="A black and white logo&#10;&#10;Description automatically generated with low confidence"/>
          <p:cNvPicPr preferRelativeResize="0"/>
          <p:nvPr/>
        </p:nvPicPr>
        <p:blipFill rotWithShape="1">
          <a:blip r:embed="rId4">
            <a:alphaModFix/>
          </a:blip>
          <a:srcRect/>
          <a:stretch/>
        </p:blipFill>
        <p:spPr>
          <a:xfrm>
            <a:off x="631902" y="6108028"/>
            <a:ext cx="1510743" cy="526145"/>
          </a:xfrm>
          <a:prstGeom prst="rect">
            <a:avLst/>
          </a:prstGeom>
          <a:noFill/>
          <a:ln>
            <a:noFill/>
          </a:ln>
        </p:spPr>
      </p:pic>
      <p:sp>
        <p:nvSpPr>
          <p:cNvPr id="289" name="Google Shape;289;p39"/>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0" name="Google Shape;290;p39"/>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1" name="Google Shape;291;p39"/>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2" name="Google Shape;292;p39"/>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3" name="Google Shape;293;p39"/>
          <p:cNvSpPr>
            <a:spLocks noGrp="1"/>
          </p:cNvSpPr>
          <p:nvPr>
            <p:ph type="pic" idx="5"/>
          </p:nvPr>
        </p:nvSpPr>
        <p:spPr>
          <a:xfrm>
            <a:off x="6690533" y="1624339"/>
            <a:ext cx="4902300" cy="3112800"/>
          </a:xfrm>
          <a:prstGeom prst="rect">
            <a:avLst/>
          </a:prstGeom>
          <a:noFill/>
          <a:ln>
            <a:noFill/>
          </a:ln>
        </p:spPr>
      </p:sp>
      <p:pic>
        <p:nvPicPr>
          <p:cNvPr id="294" name="Google Shape;294;p39"/>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295" name="Google Shape;295;p39"/>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Slide - Text-Photo 4">
  <p:cSld name="Section Slide - Text-Photo_4">
    <p:bg>
      <p:bgPr>
        <a:solidFill>
          <a:schemeClr val="lt2">
            <a:alpha val="0"/>
          </a:schemeClr>
        </a:solidFill>
        <a:effectLst/>
      </p:bgPr>
    </p:bg>
    <p:spTree>
      <p:nvGrpSpPr>
        <p:cNvPr id="1" name="Shape 296"/>
        <p:cNvGrpSpPr/>
        <p:nvPr/>
      </p:nvGrpSpPr>
      <p:grpSpPr>
        <a:xfrm>
          <a:off x="0" y="0"/>
          <a:ext cx="0" cy="0"/>
          <a:chOff x="0" y="0"/>
          <a:chExt cx="0" cy="0"/>
        </a:xfrm>
      </p:grpSpPr>
      <p:pic>
        <p:nvPicPr>
          <p:cNvPr id="297" name="Google Shape;297;p40"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3"/>
          </a:xfrm>
          <a:prstGeom prst="rect">
            <a:avLst/>
          </a:prstGeom>
          <a:noFill/>
          <a:ln>
            <a:noFill/>
          </a:ln>
        </p:spPr>
      </p:pic>
      <p:pic>
        <p:nvPicPr>
          <p:cNvPr id="298" name="Google Shape;298;p40" descr="Shape, rectangle&#10;&#10;Description automatically generated with medium confidence"/>
          <p:cNvPicPr preferRelativeResize="0"/>
          <p:nvPr/>
        </p:nvPicPr>
        <p:blipFill rotWithShape="1">
          <a:blip r:embed="rId3">
            <a:alphaModFix/>
          </a:blip>
          <a:srcRect/>
          <a:stretch/>
        </p:blipFill>
        <p:spPr>
          <a:xfrm>
            <a:off x="0" y="0"/>
            <a:ext cx="12192000" cy="6858001"/>
          </a:xfrm>
          <a:prstGeom prst="rect">
            <a:avLst/>
          </a:prstGeom>
          <a:noFill/>
          <a:ln>
            <a:noFill/>
          </a:ln>
        </p:spPr>
      </p:pic>
      <p:cxnSp>
        <p:nvCxnSpPr>
          <p:cNvPr id="299" name="Google Shape;299;p40"/>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300" name="Google Shape;300;p40" descr="A black and white logo&#10;&#10;Description automatically generated with low confidence"/>
          <p:cNvPicPr preferRelativeResize="0"/>
          <p:nvPr/>
        </p:nvPicPr>
        <p:blipFill rotWithShape="1">
          <a:blip r:embed="rId4">
            <a:alphaModFix/>
          </a:blip>
          <a:srcRect/>
          <a:stretch/>
        </p:blipFill>
        <p:spPr>
          <a:xfrm>
            <a:off x="631902" y="6108028"/>
            <a:ext cx="1510743" cy="526145"/>
          </a:xfrm>
          <a:prstGeom prst="rect">
            <a:avLst/>
          </a:prstGeom>
          <a:noFill/>
          <a:ln>
            <a:noFill/>
          </a:ln>
        </p:spPr>
      </p:pic>
      <p:sp>
        <p:nvSpPr>
          <p:cNvPr id="301" name="Google Shape;301;p40"/>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2" name="Google Shape;302;p40"/>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3" name="Google Shape;303;p40"/>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4" name="Google Shape;304;p40"/>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5" name="Google Shape;305;p40"/>
          <p:cNvSpPr>
            <a:spLocks noGrp="1"/>
          </p:cNvSpPr>
          <p:nvPr>
            <p:ph type="pic" idx="5"/>
          </p:nvPr>
        </p:nvSpPr>
        <p:spPr>
          <a:xfrm>
            <a:off x="6690533" y="1624339"/>
            <a:ext cx="4902300" cy="3112800"/>
          </a:xfrm>
          <a:prstGeom prst="rect">
            <a:avLst/>
          </a:prstGeom>
          <a:noFill/>
          <a:ln>
            <a:noFill/>
          </a:ln>
        </p:spPr>
      </p:sp>
      <p:pic>
        <p:nvPicPr>
          <p:cNvPr id="306" name="Google Shape;306;p40"/>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307" name="Google Shape;307;p40"/>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Slide - Text-Photo 5">
  <p:cSld name="Section Slide - Text-Photo_5">
    <p:bg>
      <p:bgPr>
        <a:solidFill>
          <a:schemeClr val="lt2">
            <a:alpha val="0"/>
          </a:schemeClr>
        </a:solidFill>
        <a:effectLst/>
      </p:bgPr>
    </p:bg>
    <p:spTree>
      <p:nvGrpSpPr>
        <p:cNvPr id="1" name="Shape 308"/>
        <p:cNvGrpSpPr/>
        <p:nvPr/>
      </p:nvGrpSpPr>
      <p:grpSpPr>
        <a:xfrm>
          <a:off x="0" y="0"/>
          <a:ext cx="0" cy="0"/>
          <a:chOff x="0" y="0"/>
          <a:chExt cx="0" cy="0"/>
        </a:xfrm>
      </p:grpSpPr>
      <p:pic>
        <p:nvPicPr>
          <p:cNvPr id="309" name="Google Shape;309;p41"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3"/>
          </a:xfrm>
          <a:prstGeom prst="rect">
            <a:avLst/>
          </a:prstGeom>
          <a:noFill/>
          <a:ln>
            <a:noFill/>
          </a:ln>
        </p:spPr>
      </p:pic>
      <p:pic>
        <p:nvPicPr>
          <p:cNvPr id="310" name="Google Shape;310;p41" descr="Shape, rectangle&#10;&#10;Description automatically generated with medium confidence"/>
          <p:cNvPicPr preferRelativeResize="0"/>
          <p:nvPr/>
        </p:nvPicPr>
        <p:blipFill rotWithShape="1">
          <a:blip r:embed="rId3">
            <a:alphaModFix/>
          </a:blip>
          <a:srcRect/>
          <a:stretch/>
        </p:blipFill>
        <p:spPr>
          <a:xfrm>
            <a:off x="0" y="0"/>
            <a:ext cx="12192000" cy="6858001"/>
          </a:xfrm>
          <a:prstGeom prst="rect">
            <a:avLst/>
          </a:prstGeom>
          <a:noFill/>
          <a:ln>
            <a:noFill/>
          </a:ln>
        </p:spPr>
      </p:pic>
      <p:cxnSp>
        <p:nvCxnSpPr>
          <p:cNvPr id="311" name="Google Shape;311;p41"/>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312" name="Google Shape;312;p41" descr="A black and white logo&#10;&#10;Description automatically generated with low confidence"/>
          <p:cNvPicPr preferRelativeResize="0"/>
          <p:nvPr/>
        </p:nvPicPr>
        <p:blipFill rotWithShape="1">
          <a:blip r:embed="rId4">
            <a:alphaModFix/>
          </a:blip>
          <a:srcRect/>
          <a:stretch/>
        </p:blipFill>
        <p:spPr>
          <a:xfrm>
            <a:off x="631902" y="6108028"/>
            <a:ext cx="1510743" cy="526145"/>
          </a:xfrm>
          <a:prstGeom prst="rect">
            <a:avLst/>
          </a:prstGeom>
          <a:noFill/>
          <a:ln>
            <a:noFill/>
          </a:ln>
        </p:spPr>
      </p:pic>
      <p:sp>
        <p:nvSpPr>
          <p:cNvPr id="313" name="Google Shape;313;p41"/>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4" name="Google Shape;314;p41"/>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5" name="Google Shape;315;p41"/>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6" name="Google Shape;316;p41"/>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7" name="Google Shape;317;p41"/>
          <p:cNvSpPr>
            <a:spLocks noGrp="1"/>
          </p:cNvSpPr>
          <p:nvPr>
            <p:ph type="pic" idx="5"/>
          </p:nvPr>
        </p:nvSpPr>
        <p:spPr>
          <a:xfrm>
            <a:off x="6690533" y="1624339"/>
            <a:ext cx="4902300" cy="3112800"/>
          </a:xfrm>
          <a:prstGeom prst="rect">
            <a:avLst/>
          </a:prstGeom>
          <a:noFill/>
          <a:ln>
            <a:noFill/>
          </a:ln>
        </p:spPr>
      </p:sp>
      <p:pic>
        <p:nvPicPr>
          <p:cNvPr id="318" name="Google Shape;318;p41"/>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319" name="Google Shape;319;p41"/>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Slide - 2 Column Text">
  <p:cSld name="1_Section Slide - 2 Column Text">
    <p:bg>
      <p:bgPr>
        <a:solidFill>
          <a:schemeClr val="lt2">
            <a:alpha val="0"/>
          </a:schemeClr>
        </a:solidFill>
        <a:effectLst/>
      </p:bgPr>
    </p:bg>
    <p:spTree>
      <p:nvGrpSpPr>
        <p:cNvPr id="1" name="Shape 42"/>
        <p:cNvGrpSpPr/>
        <p:nvPr/>
      </p:nvGrpSpPr>
      <p:grpSpPr>
        <a:xfrm>
          <a:off x="0" y="0"/>
          <a:ext cx="0" cy="0"/>
          <a:chOff x="0" y="0"/>
          <a:chExt cx="0" cy="0"/>
        </a:xfrm>
      </p:grpSpPr>
      <p:pic>
        <p:nvPicPr>
          <p:cNvPr id="43" name="Google Shape;43;p5" descr="A close-up of a white paper&#10;&#10;Description automatically generated with low confidence"/>
          <p:cNvPicPr preferRelativeResize="0"/>
          <p:nvPr/>
        </p:nvPicPr>
        <p:blipFill rotWithShape="1">
          <a:blip r:embed="rId2">
            <a:alphaModFix amt="35000"/>
          </a:blip>
          <a:srcRect l="9725" t="1293" r="508" b="23018"/>
          <a:stretch/>
        </p:blipFill>
        <p:spPr>
          <a:xfrm>
            <a:off x="0" y="-1"/>
            <a:ext cx="12192000" cy="6858001"/>
          </a:xfrm>
          <a:prstGeom prst="rect">
            <a:avLst/>
          </a:prstGeom>
          <a:noFill/>
          <a:ln>
            <a:noFill/>
          </a:ln>
        </p:spPr>
      </p:pic>
      <p:pic>
        <p:nvPicPr>
          <p:cNvPr id="44" name="Google Shape;44;p5" descr="Shape, rectangle&#10;&#10;Description automatically generated with medium confidence"/>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45" name="Google Shape;45;p5"/>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46" name="Google Shape;46;p5" descr="A black and white logo&#10;&#10;Description automatically generated with low confidence"/>
          <p:cNvPicPr preferRelativeResize="0"/>
          <p:nvPr/>
        </p:nvPicPr>
        <p:blipFill rotWithShape="1">
          <a:blip r:embed="rId4">
            <a:alphaModFix/>
          </a:blip>
          <a:srcRect/>
          <a:stretch/>
        </p:blipFill>
        <p:spPr>
          <a:xfrm>
            <a:off x="624667" y="6108028"/>
            <a:ext cx="1510745" cy="526145"/>
          </a:xfrm>
          <a:prstGeom prst="rect">
            <a:avLst/>
          </a:prstGeom>
          <a:noFill/>
          <a:ln>
            <a:noFill/>
          </a:ln>
        </p:spPr>
      </p:pic>
      <p:sp>
        <p:nvSpPr>
          <p:cNvPr id="47" name="Google Shape;47;p5"/>
          <p:cNvSpPr txBox="1">
            <a:spLocks noGrp="1"/>
          </p:cNvSpPr>
          <p:nvPr>
            <p:ph type="body" idx="1"/>
          </p:nvPr>
        </p:nvSpPr>
        <p:spPr>
          <a:xfrm>
            <a:off x="624667" y="1614894"/>
            <a:ext cx="4902200" cy="44152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
          <p:cNvSpPr txBox="1">
            <a:spLocks noGrp="1"/>
          </p:cNvSpPr>
          <p:nvPr>
            <p:ph type="body" idx="2"/>
          </p:nvPr>
        </p:nvSpPr>
        <p:spPr>
          <a:xfrm>
            <a:off x="624667" y="3594253"/>
            <a:ext cx="4902200" cy="172592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
          <p:cNvSpPr txBox="1">
            <a:spLocks noGrp="1"/>
          </p:cNvSpPr>
          <p:nvPr>
            <p:ph type="body" idx="3"/>
          </p:nvPr>
        </p:nvSpPr>
        <p:spPr>
          <a:xfrm>
            <a:off x="624667" y="2084794"/>
            <a:ext cx="4902200" cy="134420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
          <p:cNvSpPr txBox="1">
            <a:spLocks noGrp="1"/>
          </p:cNvSpPr>
          <p:nvPr>
            <p:ph type="body" idx="4"/>
          </p:nvPr>
        </p:nvSpPr>
        <p:spPr>
          <a:xfrm>
            <a:off x="609600" y="293932"/>
            <a:ext cx="10972800" cy="44152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
          <p:cNvSpPr txBox="1">
            <a:spLocks noGrp="1"/>
          </p:cNvSpPr>
          <p:nvPr>
            <p:ph type="body" idx="5"/>
          </p:nvPr>
        </p:nvSpPr>
        <p:spPr>
          <a:xfrm>
            <a:off x="6695267" y="1614894"/>
            <a:ext cx="4902200" cy="44152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
          <p:cNvSpPr txBox="1">
            <a:spLocks noGrp="1"/>
          </p:cNvSpPr>
          <p:nvPr>
            <p:ph type="body" idx="6"/>
          </p:nvPr>
        </p:nvSpPr>
        <p:spPr>
          <a:xfrm>
            <a:off x="6695267" y="3594253"/>
            <a:ext cx="4902200" cy="172592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
          <p:cNvSpPr txBox="1">
            <a:spLocks noGrp="1"/>
          </p:cNvSpPr>
          <p:nvPr>
            <p:ph type="body" idx="7"/>
          </p:nvPr>
        </p:nvSpPr>
        <p:spPr>
          <a:xfrm>
            <a:off x="6695267" y="2084794"/>
            <a:ext cx="4902200" cy="134420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
          <p:cNvSpPr txBox="1">
            <a:spLocks noGrp="1"/>
          </p:cNvSpPr>
          <p:nvPr>
            <p:ph type="sldNum" idx="12"/>
          </p:nvPr>
        </p:nvSpPr>
        <p:spPr>
          <a:xfrm>
            <a:off x="9502698" y="6326198"/>
            <a:ext cx="2057400" cy="3079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5"/>
          <p:cNvPicPr preferRelativeResize="0"/>
          <p:nvPr/>
        </p:nvPicPr>
        <p:blipFill rotWithShape="1">
          <a:blip r:embed="rId5">
            <a:alphaModFix/>
          </a:blip>
          <a:srcRect/>
          <a:stretch/>
        </p:blipFill>
        <p:spPr>
          <a:xfrm>
            <a:off x="4562475" y="6480185"/>
            <a:ext cx="3067050" cy="1143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Slide - Text-Photo 6">
  <p:cSld name="Section Slide - Text-Photo_6">
    <p:bg>
      <p:bgPr>
        <a:solidFill>
          <a:schemeClr val="lt2">
            <a:alpha val="0"/>
          </a:schemeClr>
        </a:solidFill>
        <a:effectLst/>
      </p:bgPr>
    </p:bg>
    <p:spTree>
      <p:nvGrpSpPr>
        <p:cNvPr id="1" name="Shape 320"/>
        <p:cNvGrpSpPr/>
        <p:nvPr/>
      </p:nvGrpSpPr>
      <p:grpSpPr>
        <a:xfrm>
          <a:off x="0" y="0"/>
          <a:ext cx="0" cy="0"/>
          <a:chOff x="0" y="0"/>
          <a:chExt cx="0" cy="0"/>
        </a:xfrm>
      </p:grpSpPr>
      <p:pic>
        <p:nvPicPr>
          <p:cNvPr id="321" name="Google Shape;321;p42"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3"/>
          </a:xfrm>
          <a:prstGeom prst="rect">
            <a:avLst/>
          </a:prstGeom>
          <a:noFill/>
          <a:ln>
            <a:noFill/>
          </a:ln>
        </p:spPr>
      </p:pic>
      <p:pic>
        <p:nvPicPr>
          <p:cNvPr id="322" name="Google Shape;322;p42" descr="Shape, rectangle&#10;&#10;Description automatically generated with medium confidence"/>
          <p:cNvPicPr preferRelativeResize="0"/>
          <p:nvPr/>
        </p:nvPicPr>
        <p:blipFill rotWithShape="1">
          <a:blip r:embed="rId3">
            <a:alphaModFix/>
          </a:blip>
          <a:srcRect/>
          <a:stretch/>
        </p:blipFill>
        <p:spPr>
          <a:xfrm>
            <a:off x="0" y="0"/>
            <a:ext cx="12192000" cy="6858001"/>
          </a:xfrm>
          <a:prstGeom prst="rect">
            <a:avLst/>
          </a:prstGeom>
          <a:noFill/>
          <a:ln>
            <a:noFill/>
          </a:ln>
        </p:spPr>
      </p:pic>
      <p:cxnSp>
        <p:nvCxnSpPr>
          <p:cNvPr id="323" name="Google Shape;323;p42"/>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324" name="Google Shape;324;p42" descr="A black and white logo&#10;&#10;Description automatically generated with low confidence"/>
          <p:cNvPicPr preferRelativeResize="0"/>
          <p:nvPr/>
        </p:nvPicPr>
        <p:blipFill rotWithShape="1">
          <a:blip r:embed="rId4">
            <a:alphaModFix/>
          </a:blip>
          <a:srcRect/>
          <a:stretch/>
        </p:blipFill>
        <p:spPr>
          <a:xfrm>
            <a:off x="631902" y="6108028"/>
            <a:ext cx="1510743" cy="526145"/>
          </a:xfrm>
          <a:prstGeom prst="rect">
            <a:avLst/>
          </a:prstGeom>
          <a:noFill/>
          <a:ln>
            <a:noFill/>
          </a:ln>
        </p:spPr>
      </p:pic>
      <p:sp>
        <p:nvSpPr>
          <p:cNvPr id="325" name="Google Shape;325;p42"/>
          <p:cNvSpPr txBox="1">
            <a:spLocks noGrp="1"/>
          </p:cNvSpPr>
          <p:nvPr>
            <p:ph type="body" idx="1"/>
          </p:nvPr>
        </p:nvSpPr>
        <p:spPr>
          <a:xfrm>
            <a:off x="624667" y="1614894"/>
            <a:ext cx="49023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000"/>
              <a:buFont typeface="Arial"/>
              <a:buNone/>
              <a:defRPr sz="2000" b="1" i="0" cap="none">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6" name="Google Shape;326;p42"/>
          <p:cNvSpPr txBox="1">
            <a:spLocks noGrp="1"/>
          </p:cNvSpPr>
          <p:nvPr>
            <p:ph type="body" idx="2"/>
          </p:nvPr>
        </p:nvSpPr>
        <p:spPr>
          <a:xfrm>
            <a:off x="624667" y="3594253"/>
            <a:ext cx="4902300" cy="17259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2000"/>
              <a:buFont typeface="Arial"/>
              <a:buNone/>
              <a:defRPr sz="2000" b="1" i="0">
                <a:solidFill>
                  <a:schemeClr val="dk2"/>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7" name="Google Shape;327;p42"/>
          <p:cNvSpPr txBox="1">
            <a:spLocks noGrp="1"/>
          </p:cNvSpPr>
          <p:nvPr>
            <p:ph type="body" idx="3"/>
          </p:nvPr>
        </p:nvSpPr>
        <p:spPr>
          <a:xfrm>
            <a:off x="624667" y="2084794"/>
            <a:ext cx="4902300" cy="1344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accent4"/>
              </a:buClr>
              <a:buSzPts val="2000"/>
              <a:buFont typeface="Arial"/>
              <a:buNone/>
              <a:defRPr sz="2000" b="0" i="0">
                <a:solidFill>
                  <a:schemeClr val="accent4"/>
                </a:solidFill>
                <a:latin typeface="Cambria"/>
                <a:ea typeface="Cambria"/>
                <a:cs typeface="Cambria"/>
                <a:sym typeface="Cambria"/>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8" name="Google Shape;328;p42"/>
          <p:cNvSpPr txBox="1">
            <a:spLocks noGrp="1"/>
          </p:cNvSpPr>
          <p:nvPr>
            <p:ph type="body" idx="4"/>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9" name="Google Shape;329;p42"/>
          <p:cNvSpPr>
            <a:spLocks noGrp="1"/>
          </p:cNvSpPr>
          <p:nvPr>
            <p:ph type="pic" idx="5"/>
          </p:nvPr>
        </p:nvSpPr>
        <p:spPr>
          <a:xfrm>
            <a:off x="6690533" y="1624339"/>
            <a:ext cx="4902300" cy="3112800"/>
          </a:xfrm>
          <a:prstGeom prst="rect">
            <a:avLst/>
          </a:prstGeom>
          <a:noFill/>
          <a:ln>
            <a:noFill/>
          </a:ln>
        </p:spPr>
      </p:sp>
      <p:pic>
        <p:nvPicPr>
          <p:cNvPr id="330" name="Google Shape;330;p42"/>
          <p:cNvPicPr preferRelativeResize="0"/>
          <p:nvPr/>
        </p:nvPicPr>
        <p:blipFill rotWithShape="1">
          <a:blip r:embed="rId5">
            <a:alphaModFix/>
          </a:blip>
          <a:srcRect/>
          <a:stretch/>
        </p:blipFill>
        <p:spPr>
          <a:xfrm>
            <a:off x="4562475" y="6480185"/>
            <a:ext cx="3067050" cy="114300"/>
          </a:xfrm>
          <a:prstGeom prst="rect">
            <a:avLst/>
          </a:prstGeom>
          <a:noFill/>
          <a:ln>
            <a:noFill/>
          </a:ln>
        </p:spPr>
      </p:pic>
      <p:sp>
        <p:nvSpPr>
          <p:cNvPr id="331" name="Google Shape;331;p42"/>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2"/>
        <p:cNvGrpSpPr/>
        <p:nvPr/>
      </p:nvGrpSpPr>
      <p:grpSpPr>
        <a:xfrm>
          <a:off x="0" y="0"/>
          <a:ext cx="0" cy="0"/>
          <a:chOff x="0" y="0"/>
          <a:chExt cx="0" cy="0"/>
        </a:xfrm>
      </p:grpSpPr>
      <p:sp>
        <p:nvSpPr>
          <p:cNvPr id="333" name="Google Shape;333;p4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8"/>
        <p:cNvGrpSpPr/>
        <p:nvPr/>
      </p:nvGrpSpPr>
      <p:grpSpPr>
        <a:xfrm>
          <a:off x="0" y="0"/>
          <a:ext cx="0" cy="0"/>
          <a:chOff x="0" y="0"/>
          <a:chExt cx="0" cy="0"/>
        </a:xfrm>
      </p:grpSpPr>
      <p:sp>
        <p:nvSpPr>
          <p:cNvPr id="339" name="Google Shape;339;p45"/>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40" name="Google Shape;340;p45"/>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41" name="Google Shape;341;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44" name="Google Shape;344;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5"/>
        <p:cNvGrpSpPr/>
        <p:nvPr/>
      </p:nvGrpSpPr>
      <p:grpSpPr>
        <a:xfrm>
          <a:off x="0" y="0"/>
          <a:ext cx="0" cy="0"/>
          <a:chOff x="0" y="0"/>
          <a:chExt cx="0" cy="0"/>
        </a:xfrm>
      </p:grpSpPr>
      <p:sp>
        <p:nvSpPr>
          <p:cNvPr id="346" name="Google Shape;346;p4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47" name="Google Shape;347;p47"/>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348" name="Google Shape;348;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9"/>
        <p:cNvGrpSpPr/>
        <p:nvPr/>
      </p:nvGrpSpPr>
      <p:grpSpPr>
        <a:xfrm>
          <a:off x="0" y="0"/>
          <a:ext cx="0" cy="0"/>
          <a:chOff x="0" y="0"/>
          <a:chExt cx="0" cy="0"/>
        </a:xfrm>
      </p:grpSpPr>
      <p:sp>
        <p:nvSpPr>
          <p:cNvPr id="350" name="Google Shape;350;p4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51" name="Google Shape;351;p48"/>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52" name="Google Shape;352;p4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53" name="Google Shape;353;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4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56" name="Google Shape;356;p4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7"/>
        <p:cNvGrpSpPr/>
        <p:nvPr/>
      </p:nvGrpSpPr>
      <p:grpSpPr>
        <a:xfrm>
          <a:off x="0" y="0"/>
          <a:ext cx="0" cy="0"/>
          <a:chOff x="0" y="0"/>
          <a:chExt cx="0" cy="0"/>
        </a:xfrm>
      </p:grpSpPr>
      <p:sp>
        <p:nvSpPr>
          <p:cNvPr id="358" name="Google Shape;358;p50"/>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59" name="Google Shape;359;p50"/>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60" name="Google Shape;360;p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1"/>
        <p:cNvGrpSpPr/>
        <p:nvPr/>
      </p:nvGrpSpPr>
      <p:grpSpPr>
        <a:xfrm>
          <a:off x="0" y="0"/>
          <a:ext cx="0" cy="0"/>
          <a:chOff x="0" y="0"/>
          <a:chExt cx="0" cy="0"/>
        </a:xfrm>
      </p:grpSpPr>
      <p:sp>
        <p:nvSpPr>
          <p:cNvPr id="362" name="Google Shape;362;p51"/>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363" name="Google Shape;363;p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4"/>
        <p:cNvGrpSpPr/>
        <p:nvPr/>
      </p:nvGrpSpPr>
      <p:grpSpPr>
        <a:xfrm>
          <a:off x="0" y="0"/>
          <a:ext cx="0" cy="0"/>
          <a:chOff x="0" y="0"/>
          <a:chExt cx="0" cy="0"/>
        </a:xfrm>
      </p:grpSpPr>
      <p:sp>
        <p:nvSpPr>
          <p:cNvPr id="365" name="Google Shape;365;p5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p52"/>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367" name="Google Shape;367;p52"/>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8" name="Google Shape;368;p52"/>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369" name="Google Shape;369;p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Section Slide - Blank">
  <p:cSld name="2_Section Slide - Blank">
    <p:bg>
      <p:bgPr>
        <a:solidFill>
          <a:schemeClr val="lt2">
            <a:alpha val="0"/>
          </a:schemeClr>
        </a:solidFill>
        <a:effectLst/>
      </p:bgPr>
    </p:bg>
    <p:spTree>
      <p:nvGrpSpPr>
        <p:cNvPr id="1" name="Shape 56"/>
        <p:cNvGrpSpPr/>
        <p:nvPr/>
      </p:nvGrpSpPr>
      <p:grpSpPr>
        <a:xfrm>
          <a:off x="0" y="0"/>
          <a:ext cx="0" cy="0"/>
          <a:chOff x="0" y="0"/>
          <a:chExt cx="0" cy="0"/>
        </a:xfrm>
      </p:grpSpPr>
      <p:pic>
        <p:nvPicPr>
          <p:cNvPr id="57" name="Google Shape;57;p6" descr="A close-up of a white paper&#10;&#10;Description automatically generated with low confidence"/>
          <p:cNvPicPr preferRelativeResize="0"/>
          <p:nvPr/>
        </p:nvPicPr>
        <p:blipFill rotWithShape="1">
          <a:blip r:embed="rId2">
            <a:alphaModFix amt="35000"/>
          </a:blip>
          <a:srcRect l="9725" t="1293" r="508" b="23018"/>
          <a:stretch/>
        </p:blipFill>
        <p:spPr>
          <a:xfrm>
            <a:off x="0" y="-1"/>
            <a:ext cx="12192000" cy="6858001"/>
          </a:xfrm>
          <a:prstGeom prst="rect">
            <a:avLst/>
          </a:prstGeom>
          <a:noFill/>
          <a:ln>
            <a:noFill/>
          </a:ln>
        </p:spPr>
      </p:pic>
      <p:pic>
        <p:nvPicPr>
          <p:cNvPr id="58" name="Google Shape;58;p6" descr="Shape, rectangle&#10;&#10;Description automatically generated with medium confidence"/>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59" name="Google Shape;59;p6"/>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60" name="Google Shape;60;p6" descr="A black and white logo&#10;&#10;Description automatically generated with low confidence"/>
          <p:cNvPicPr preferRelativeResize="0"/>
          <p:nvPr/>
        </p:nvPicPr>
        <p:blipFill rotWithShape="1">
          <a:blip r:embed="rId4">
            <a:alphaModFix/>
          </a:blip>
          <a:srcRect/>
          <a:stretch/>
        </p:blipFill>
        <p:spPr>
          <a:xfrm>
            <a:off x="609600" y="6108028"/>
            <a:ext cx="1510745" cy="526145"/>
          </a:xfrm>
          <a:prstGeom prst="rect">
            <a:avLst/>
          </a:prstGeom>
          <a:noFill/>
          <a:ln>
            <a:noFill/>
          </a:ln>
        </p:spPr>
      </p:pic>
      <p:sp>
        <p:nvSpPr>
          <p:cNvPr id="61" name="Google Shape;61;p6"/>
          <p:cNvSpPr txBox="1">
            <a:spLocks noGrp="1"/>
          </p:cNvSpPr>
          <p:nvPr>
            <p:ph type="body" idx="1"/>
          </p:nvPr>
        </p:nvSpPr>
        <p:spPr>
          <a:xfrm>
            <a:off x="609600" y="293932"/>
            <a:ext cx="10972800" cy="441526"/>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
          <p:cNvSpPr txBox="1">
            <a:spLocks noGrp="1"/>
          </p:cNvSpPr>
          <p:nvPr>
            <p:ph type="sldNum" idx="12"/>
          </p:nvPr>
        </p:nvSpPr>
        <p:spPr>
          <a:xfrm>
            <a:off x="9502698" y="6326198"/>
            <a:ext cx="2057400" cy="3079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3" name="Google Shape;63;p6"/>
          <p:cNvPicPr preferRelativeResize="0"/>
          <p:nvPr/>
        </p:nvPicPr>
        <p:blipFill rotWithShape="1">
          <a:blip r:embed="rId5">
            <a:alphaModFix/>
          </a:blip>
          <a:srcRect/>
          <a:stretch/>
        </p:blipFill>
        <p:spPr>
          <a:xfrm>
            <a:off x="4562475" y="6480185"/>
            <a:ext cx="3067050" cy="1143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0"/>
        <p:cNvGrpSpPr/>
        <p:nvPr/>
      </p:nvGrpSpPr>
      <p:grpSpPr>
        <a:xfrm>
          <a:off x="0" y="0"/>
          <a:ext cx="0" cy="0"/>
          <a:chOff x="0" y="0"/>
          <a:chExt cx="0" cy="0"/>
        </a:xfrm>
      </p:grpSpPr>
      <p:sp>
        <p:nvSpPr>
          <p:cNvPr id="371" name="Google Shape;371;p53"/>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372" name="Google Shape;372;p5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3"/>
        <p:cNvGrpSpPr/>
        <p:nvPr/>
      </p:nvGrpSpPr>
      <p:grpSpPr>
        <a:xfrm>
          <a:off x="0" y="0"/>
          <a:ext cx="0" cy="0"/>
          <a:chOff x="0" y="0"/>
          <a:chExt cx="0" cy="0"/>
        </a:xfrm>
      </p:grpSpPr>
      <p:sp>
        <p:nvSpPr>
          <p:cNvPr id="374" name="Google Shape;374;p54"/>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375" name="Google Shape;375;p54"/>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376" name="Google Shape;376;p5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7"/>
        <p:cNvGrpSpPr/>
        <p:nvPr/>
      </p:nvGrpSpPr>
      <p:grpSpPr>
        <a:xfrm>
          <a:off x="0" y="0"/>
          <a:ext cx="0" cy="0"/>
          <a:chOff x="0" y="0"/>
          <a:chExt cx="0" cy="0"/>
        </a:xfrm>
      </p:grpSpPr>
      <p:sp>
        <p:nvSpPr>
          <p:cNvPr id="378" name="Google Shape;378;p5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9"/>
        <p:cNvGrpSpPr/>
        <p:nvPr/>
      </p:nvGrpSpPr>
      <p:grpSpPr>
        <a:xfrm>
          <a:off x="0" y="0"/>
          <a:ext cx="0" cy="0"/>
          <a:chOff x="0" y="0"/>
          <a:chExt cx="0" cy="0"/>
        </a:xfrm>
      </p:grpSpPr>
      <p:pic>
        <p:nvPicPr>
          <p:cNvPr id="380" name="Google Shape;380;p56" descr="A close-up of a white paper&#10;&#10;Description automatically generated with low confidence"/>
          <p:cNvPicPr preferRelativeResize="0"/>
          <p:nvPr/>
        </p:nvPicPr>
        <p:blipFill rotWithShape="1">
          <a:blip r:embed="rId2">
            <a:alphaModFix/>
          </a:blip>
          <a:srcRect l="9721" t="1290" r="511" b="18522"/>
          <a:stretch/>
        </p:blipFill>
        <p:spPr>
          <a:xfrm>
            <a:off x="684230" y="-1"/>
            <a:ext cx="11507769" cy="6858003"/>
          </a:xfrm>
          <a:prstGeom prst="rect">
            <a:avLst/>
          </a:prstGeom>
          <a:noFill/>
          <a:ln>
            <a:noFill/>
          </a:ln>
        </p:spPr>
      </p:pic>
      <p:sp>
        <p:nvSpPr>
          <p:cNvPr id="381" name="Google Shape;381;p56"/>
          <p:cNvSpPr txBox="1">
            <a:spLocks noGrp="1"/>
          </p:cNvSpPr>
          <p:nvPr>
            <p:ph type="body" idx="1"/>
          </p:nvPr>
        </p:nvSpPr>
        <p:spPr>
          <a:xfrm>
            <a:off x="1190683" y="2072898"/>
            <a:ext cx="4791600" cy="3777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chemeClr val="lt1"/>
              </a:buClr>
              <a:buSzPts val="5500"/>
              <a:buFont typeface="Calibri"/>
              <a:buNone/>
              <a:defRPr sz="5500" b="1" i="0">
                <a:solidFill>
                  <a:schemeClr val="lt1"/>
                </a:solidFill>
                <a:latin typeface="Arial"/>
                <a:ea typeface="Arial"/>
                <a:cs typeface="Arial"/>
                <a:sym typeface="Arial"/>
              </a:defRPr>
            </a:lvl1pPr>
            <a:lvl2pPr marL="914400" lvl="1" indent="-349250" algn="l" rtl="0">
              <a:lnSpc>
                <a:spcPct val="90000"/>
              </a:lnSpc>
              <a:spcBef>
                <a:spcPts val="500"/>
              </a:spcBef>
              <a:spcAft>
                <a:spcPts val="0"/>
              </a:spcAft>
              <a:buClr>
                <a:schemeClr val="accent4"/>
              </a:buClr>
              <a:buSzPts val="1900"/>
              <a:buChar char="•"/>
              <a:defRPr/>
            </a:lvl2pPr>
            <a:lvl3pPr marL="1371600" lvl="2" indent="-349250" algn="l" rtl="0">
              <a:lnSpc>
                <a:spcPct val="90000"/>
              </a:lnSpc>
              <a:spcBef>
                <a:spcPts val="500"/>
              </a:spcBef>
              <a:spcAft>
                <a:spcPts val="0"/>
              </a:spcAft>
              <a:buClr>
                <a:schemeClr val="accent4"/>
              </a:buClr>
              <a:buSzPts val="1900"/>
              <a:buChar char="•"/>
              <a:defRPr/>
            </a:lvl3pPr>
            <a:lvl4pPr marL="1828800" lvl="3" indent="-349250" algn="l" rtl="0">
              <a:lnSpc>
                <a:spcPct val="90000"/>
              </a:lnSpc>
              <a:spcBef>
                <a:spcPts val="500"/>
              </a:spcBef>
              <a:spcAft>
                <a:spcPts val="0"/>
              </a:spcAft>
              <a:buClr>
                <a:schemeClr val="accent4"/>
              </a:buClr>
              <a:buSzPts val="1900"/>
              <a:buChar char="•"/>
              <a:defRPr/>
            </a:lvl4pPr>
            <a:lvl5pPr marL="2286000" lvl="4" indent="-349250" algn="l" rtl="0">
              <a:lnSpc>
                <a:spcPct val="90000"/>
              </a:lnSpc>
              <a:spcBef>
                <a:spcPts val="500"/>
              </a:spcBef>
              <a:spcAft>
                <a:spcPts val="0"/>
              </a:spcAft>
              <a:buClr>
                <a:schemeClr val="accent4"/>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382" name="Google Shape;382;p56" descr="A picture containing icon&#10;&#10;Description automatically generated"/>
          <p:cNvPicPr preferRelativeResize="0"/>
          <p:nvPr/>
        </p:nvPicPr>
        <p:blipFill rotWithShape="1">
          <a:blip r:embed="rId3">
            <a:alphaModFix/>
          </a:blip>
          <a:srcRect/>
          <a:stretch/>
        </p:blipFill>
        <p:spPr>
          <a:xfrm>
            <a:off x="-312517" y="-1"/>
            <a:ext cx="12192000" cy="6858001"/>
          </a:xfrm>
          <a:prstGeom prst="rect">
            <a:avLst/>
          </a:prstGeom>
          <a:noFill/>
          <a:ln>
            <a:noFill/>
          </a:ln>
        </p:spPr>
      </p:pic>
      <p:pic>
        <p:nvPicPr>
          <p:cNvPr id="383" name="Google Shape;383;p56" descr="A picture containing icon&#10;&#10;Description automatically generated"/>
          <p:cNvPicPr preferRelativeResize="0"/>
          <p:nvPr/>
        </p:nvPicPr>
        <p:blipFill rotWithShape="1">
          <a:blip r:embed="rId4">
            <a:alphaModFix/>
          </a:blip>
          <a:srcRect/>
          <a:stretch/>
        </p:blipFill>
        <p:spPr>
          <a:xfrm>
            <a:off x="8350488" y="2972976"/>
            <a:ext cx="3146429" cy="1095803"/>
          </a:xfrm>
          <a:prstGeom prst="rect">
            <a:avLst/>
          </a:prstGeom>
          <a:noFill/>
          <a:ln>
            <a:noFill/>
          </a:ln>
        </p:spPr>
      </p:pic>
      <p:sp>
        <p:nvSpPr>
          <p:cNvPr id="384" name="Google Shape;384;p56"/>
          <p:cNvSpPr txBox="1">
            <a:spLocks noGrp="1"/>
          </p:cNvSpPr>
          <p:nvPr>
            <p:ph type="body" idx="2"/>
          </p:nvPr>
        </p:nvSpPr>
        <p:spPr>
          <a:xfrm>
            <a:off x="228600" y="802264"/>
            <a:ext cx="5867700" cy="2040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lt1"/>
              </a:buClr>
              <a:buSzPts val="7200"/>
              <a:buNone/>
              <a:defRPr sz="7200">
                <a:solidFill>
                  <a:schemeClr val="lt1"/>
                </a:solidFill>
                <a:latin typeface="Arial"/>
                <a:ea typeface="Arial"/>
                <a:cs typeface="Arial"/>
                <a:sym typeface="Arial"/>
              </a:defRPr>
            </a:lvl1pPr>
            <a:lvl2pPr marL="914400" lvl="1" indent="-349250" algn="l" rtl="0">
              <a:lnSpc>
                <a:spcPct val="90000"/>
              </a:lnSpc>
              <a:spcBef>
                <a:spcPts val="500"/>
              </a:spcBef>
              <a:spcAft>
                <a:spcPts val="0"/>
              </a:spcAft>
              <a:buClr>
                <a:schemeClr val="accent4"/>
              </a:buClr>
              <a:buSzPts val="1900"/>
              <a:buChar char="•"/>
              <a:defRPr/>
            </a:lvl2pPr>
            <a:lvl3pPr marL="1371600" lvl="2" indent="-349250" algn="l" rtl="0">
              <a:lnSpc>
                <a:spcPct val="90000"/>
              </a:lnSpc>
              <a:spcBef>
                <a:spcPts val="500"/>
              </a:spcBef>
              <a:spcAft>
                <a:spcPts val="0"/>
              </a:spcAft>
              <a:buClr>
                <a:schemeClr val="accent4"/>
              </a:buClr>
              <a:buSzPts val="1900"/>
              <a:buChar char="•"/>
              <a:defRPr/>
            </a:lvl3pPr>
            <a:lvl4pPr marL="1828800" lvl="3" indent="-349250" algn="l" rtl="0">
              <a:lnSpc>
                <a:spcPct val="90000"/>
              </a:lnSpc>
              <a:spcBef>
                <a:spcPts val="500"/>
              </a:spcBef>
              <a:spcAft>
                <a:spcPts val="0"/>
              </a:spcAft>
              <a:buClr>
                <a:schemeClr val="accent4"/>
              </a:buClr>
              <a:buSzPts val="1900"/>
              <a:buChar char="•"/>
              <a:defRPr/>
            </a:lvl4pPr>
            <a:lvl5pPr marL="2286000" lvl="4" indent="-349250" algn="l" rtl="0">
              <a:lnSpc>
                <a:spcPct val="90000"/>
              </a:lnSpc>
              <a:spcBef>
                <a:spcPts val="500"/>
              </a:spcBef>
              <a:spcAft>
                <a:spcPts val="0"/>
              </a:spcAft>
              <a:buClr>
                <a:schemeClr val="accent4"/>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85" name="Google Shape;385;p56"/>
          <p:cNvSpPr txBox="1">
            <a:spLocks noGrp="1"/>
          </p:cNvSpPr>
          <p:nvPr>
            <p:ph type="body" idx="3"/>
          </p:nvPr>
        </p:nvSpPr>
        <p:spPr>
          <a:xfrm>
            <a:off x="228600" y="4444421"/>
            <a:ext cx="5867700" cy="426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lt1"/>
              </a:buClr>
              <a:buSzPts val="2000"/>
              <a:buNone/>
              <a:defRPr sz="2000">
                <a:solidFill>
                  <a:schemeClr val="lt1"/>
                </a:solidFill>
                <a:latin typeface="Cambria"/>
                <a:ea typeface="Cambria"/>
                <a:cs typeface="Cambria"/>
                <a:sym typeface="Cambria"/>
              </a:defRPr>
            </a:lvl1pPr>
            <a:lvl2pPr marL="914400" lvl="1" indent="-349250" algn="l" rtl="0">
              <a:lnSpc>
                <a:spcPct val="90000"/>
              </a:lnSpc>
              <a:spcBef>
                <a:spcPts val="500"/>
              </a:spcBef>
              <a:spcAft>
                <a:spcPts val="0"/>
              </a:spcAft>
              <a:buClr>
                <a:schemeClr val="accent4"/>
              </a:buClr>
              <a:buSzPts val="1900"/>
              <a:buChar char="•"/>
              <a:defRPr/>
            </a:lvl2pPr>
            <a:lvl3pPr marL="1371600" lvl="2" indent="-349250" algn="l" rtl="0">
              <a:lnSpc>
                <a:spcPct val="90000"/>
              </a:lnSpc>
              <a:spcBef>
                <a:spcPts val="500"/>
              </a:spcBef>
              <a:spcAft>
                <a:spcPts val="0"/>
              </a:spcAft>
              <a:buClr>
                <a:schemeClr val="accent4"/>
              </a:buClr>
              <a:buSzPts val="1900"/>
              <a:buChar char="•"/>
              <a:defRPr/>
            </a:lvl3pPr>
            <a:lvl4pPr marL="1828800" lvl="3" indent="-349250" algn="l" rtl="0">
              <a:lnSpc>
                <a:spcPct val="90000"/>
              </a:lnSpc>
              <a:spcBef>
                <a:spcPts val="500"/>
              </a:spcBef>
              <a:spcAft>
                <a:spcPts val="0"/>
              </a:spcAft>
              <a:buClr>
                <a:schemeClr val="accent4"/>
              </a:buClr>
              <a:buSzPts val="1900"/>
              <a:buChar char="•"/>
              <a:defRPr/>
            </a:lvl4pPr>
            <a:lvl5pPr marL="2286000" lvl="4" indent="-349250" algn="l" rtl="0">
              <a:lnSpc>
                <a:spcPct val="90000"/>
              </a:lnSpc>
              <a:spcBef>
                <a:spcPts val="500"/>
              </a:spcBef>
              <a:spcAft>
                <a:spcPts val="0"/>
              </a:spcAft>
              <a:buClr>
                <a:schemeClr val="accent4"/>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86" name="Google Shape;386;p56"/>
          <p:cNvSpPr txBox="1">
            <a:spLocks noGrp="1"/>
          </p:cNvSpPr>
          <p:nvPr>
            <p:ph type="body" idx="4"/>
          </p:nvPr>
        </p:nvSpPr>
        <p:spPr>
          <a:xfrm>
            <a:off x="228600" y="5497075"/>
            <a:ext cx="5867700" cy="426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lt1"/>
              </a:buClr>
              <a:buSzPts val="2800"/>
              <a:buNone/>
              <a:defRPr sz="2800">
                <a:solidFill>
                  <a:schemeClr val="lt1"/>
                </a:solidFill>
                <a:latin typeface="Cambria"/>
                <a:ea typeface="Cambria"/>
                <a:cs typeface="Cambria"/>
                <a:sym typeface="Cambria"/>
              </a:defRPr>
            </a:lvl1pPr>
            <a:lvl2pPr marL="914400" lvl="1" indent="-349250" algn="l" rtl="0">
              <a:lnSpc>
                <a:spcPct val="90000"/>
              </a:lnSpc>
              <a:spcBef>
                <a:spcPts val="500"/>
              </a:spcBef>
              <a:spcAft>
                <a:spcPts val="0"/>
              </a:spcAft>
              <a:buClr>
                <a:schemeClr val="accent4"/>
              </a:buClr>
              <a:buSzPts val="1900"/>
              <a:buChar char="•"/>
              <a:defRPr/>
            </a:lvl2pPr>
            <a:lvl3pPr marL="1371600" lvl="2" indent="-349250" algn="l" rtl="0">
              <a:lnSpc>
                <a:spcPct val="90000"/>
              </a:lnSpc>
              <a:spcBef>
                <a:spcPts val="500"/>
              </a:spcBef>
              <a:spcAft>
                <a:spcPts val="0"/>
              </a:spcAft>
              <a:buClr>
                <a:schemeClr val="accent4"/>
              </a:buClr>
              <a:buSzPts val="1900"/>
              <a:buChar char="•"/>
              <a:defRPr/>
            </a:lvl3pPr>
            <a:lvl4pPr marL="1828800" lvl="3" indent="-349250" algn="l" rtl="0">
              <a:lnSpc>
                <a:spcPct val="90000"/>
              </a:lnSpc>
              <a:spcBef>
                <a:spcPts val="500"/>
              </a:spcBef>
              <a:spcAft>
                <a:spcPts val="0"/>
              </a:spcAft>
              <a:buClr>
                <a:schemeClr val="accent4"/>
              </a:buClr>
              <a:buSzPts val="1900"/>
              <a:buChar char="•"/>
              <a:defRPr/>
            </a:lvl4pPr>
            <a:lvl5pPr marL="2286000" lvl="4" indent="-349250" algn="l" rtl="0">
              <a:lnSpc>
                <a:spcPct val="90000"/>
              </a:lnSpc>
              <a:spcBef>
                <a:spcPts val="500"/>
              </a:spcBef>
              <a:spcAft>
                <a:spcPts val="0"/>
              </a:spcAft>
              <a:buClr>
                <a:schemeClr val="accent4"/>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87" name="Google Shape;387;p56"/>
          <p:cNvSpPr txBox="1">
            <a:spLocks noGrp="1"/>
          </p:cNvSpPr>
          <p:nvPr>
            <p:ph type="body" idx="5"/>
          </p:nvPr>
        </p:nvSpPr>
        <p:spPr>
          <a:xfrm>
            <a:off x="228600" y="3900217"/>
            <a:ext cx="5867700" cy="426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lt1"/>
              </a:buClr>
              <a:buSzPts val="2800"/>
              <a:buNone/>
              <a:defRPr sz="2800" b="1">
                <a:solidFill>
                  <a:schemeClr val="lt1"/>
                </a:solidFill>
                <a:latin typeface="Cambria"/>
                <a:ea typeface="Cambria"/>
                <a:cs typeface="Cambria"/>
                <a:sym typeface="Cambria"/>
              </a:defRPr>
            </a:lvl1pPr>
            <a:lvl2pPr marL="914400" lvl="1" indent="-349250" algn="l" rtl="0">
              <a:lnSpc>
                <a:spcPct val="90000"/>
              </a:lnSpc>
              <a:spcBef>
                <a:spcPts val="500"/>
              </a:spcBef>
              <a:spcAft>
                <a:spcPts val="0"/>
              </a:spcAft>
              <a:buClr>
                <a:schemeClr val="accent4"/>
              </a:buClr>
              <a:buSzPts val="1900"/>
              <a:buChar char="•"/>
              <a:defRPr/>
            </a:lvl2pPr>
            <a:lvl3pPr marL="1371600" lvl="2" indent="-349250" algn="l" rtl="0">
              <a:lnSpc>
                <a:spcPct val="90000"/>
              </a:lnSpc>
              <a:spcBef>
                <a:spcPts val="500"/>
              </a:spcBef>
              <a:spcAft>
                <a:spcPts val="0"/>
              </a:spcAft>
              <a:buClr>
                <a:schemeClr val="accent4"/>
              </a:buClr>
              <a:buSzPts val="1900"/>
              <a:buChar char="•"/>
              <a:defRPr/>
            </a:lvl3pPr>
            <a:lvl4pPr marL="1828800" lvl="3" indent="-349250" algn="l" rtl="0">
              <a:lnSpc>
                <a:spcPct val="90000"/>
              </a:lnSpc>
              <a:spcBef>
                <a:spcPts val="500"/>
              </a:spcBef>
              <a:spcAft>
                <a:spcPts val="0"/>
              </a:spcAft>
              <a:buClr>
                <a:schemeClr val="accent4"/>
              </a:buClr>
              <a:buSzPts val="1900"/>
              <a:buChar char="•"/>
              <a:defRPr/>
            </a:lvl4pPr>
            <a:lvl5pPr marL="2286000" lvl="4" indent="-349250" algn="l" rtl="0">
              <a:lnSpc>
                <a:spcPct val="90000"/>
              </a:lnSpc>
              <a:spcBef>
                <a:spcPts val="500"/>
              </a:spcBef>
              <a:spcAft>
                <a:spcPts val="0"/>
              </a:spcAft>
              <a:buClr>
                <a:schemeClr val="accent4"/>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reaker Slide - Dark Background 1">
  <p:cSld name="Breaker Slide - Dark Background 1">
    <p:spTree>
      <p:nvGrpSpPr>
        <p:cNvPr id="1" name="Shape 388"/>
        <p:cNvGrpSpPr/>
        <p:nvPr/>
      </p:nvGrpSpPr>
      <p:grpSpPr>
        <a:xfrm>
          <a:off x="0" y="0"/>
          <a:ext cx="0" cy="0"/>
          <a:chOff x="0" y="0"/>
          <a:chExt cx="0" cy="0"/>
        </a:xfrm>
      </p:grpSpPr>
      <p:sp>
        <p:nvSpPr>
          <p:cNvPr id="389" name="Google Shape;389;p57"/>
          <p:cNvSpPr/>
          <p:nvPr/>
        </p:nvSpPr>
        <p:spPr>
          <a:xfrm>
            <a:off x="0" y="-1"/>
            <a:ext cx="12192000" cy="6858000"/>
          </a:xfrm>
          <a:prstGeom prst="rect">
            <a:avLst/>
          </a:prstGeom>
          <a:solidFill>
            <a:srgbClr val="003D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alibri"/>
              <a:buNone/>
            </a:pPr>
            <a:endParaRPr sz="1900" b="0" i="0" u="none" strike="noStrike" cap="none">
              <a:solidFill>
                <a:schemeClr val="lt1"/>
              </a:solidFill>
              <a:latin typeface="Calibri"/>
              <a:ea typeface="Calibri"/>
              <a:cs typeface="Calibri"/>
              <a:sym typeface="Calibri"/>
            </a:endParaRPr>
          </a:p>
        </p:txBody>
      </p:sp>
      <p:pic>
        <p:nvPicPr>
          <p:cNvPr id="390" name="Google Shape;390;p57"/>
          <p:cNvPicPr preferRelativeResize="0"/>
          <p:nvPr/>
        </p:nvPicPr>
        <p:blipFill rotWithShape="1">
          <a:blip r:embed="rId2">
            <a:alphaModFix/>
          </a:blip>
          <a:srcRect/>
          <a:stretch/>
        </p:blipFill>
        <p:spPr>
          <a:xfrm>
            <a:off x="1" y="1"/>
            <a:ext cx="12192000" cy="6858001"/>
          </a:xfrm>
          <a:prstGeom prst="rect">
            <a:avLst/>
          </a:prstGeom>
          <a:noFill/>
          <a:ln>
            <a:noFill/>
          </a:ln>
        </p:spPr>
      </p:pic>
      <p:pic>
        <p:nvPicPr>
          <p:cNvPr id="391" name="Google Shape;391;p57" descr="A picture containing icon&#10;&#10;Description automatically generated"/>
          <p:cNvPicPr preferRelativeResize="0"/>
          <p:nvPr/>
        </p:nvPicPr>
        <p:blipFill rotWithShape="1">
          <a:blip r:embed="rId3">
            <a:alphaModFix/>
          </a:blip>
          <a:srcRect/>
          <a:stretch/>
        </p:blipFill>
        <p:spPr>
          <a:xfrm>
            <a:off x="609601" y="6095028"/>
            <a:ext cx="1548096" cy="539154"/>
          </a:xfrm>
          <a:prstGeom prst="rect">
            <a:avLst/>
          </a:prstGeom>
          <a:noFill/>
          <a:ln>
            <a:noFill/>
          </a:ln>
        </p:spPr>
      </p:pic>
      <p:sp>
        <p:nvSpPr>
          <p:cNvPr id="392" name="Google Shape;392;p57"/>
          <p:cNvSpPr txBox="1">
            <a:spLocks noGrp="1"/>
          </p:cNvSpPr>
          <p:nvPr>
            <p:ph type="sldNum" idx="12"/>
          </p:nvPr>
        </p:nvSpPr>
        <p:spPr>
          <a:xfrm>
            <a:off x="9502697" y="6326199"/>
            <a:ext cx="2057700" cy="3081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1pPr>
            <a:lvl2pPr marL="0" marR="0" lvl="1"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2pPr>
            <a:lvl3pPr marL="0" marR="0" lvl="2"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3pPr>
            <a:lvl4pPr marL="0" marR="0" lvl="3"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4pPr>
            <a:lvl5pPr marL="0" marR="0" lvl="4"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5pPr>
            <a:lvl6pPr marL="0" marR="0" lvl="5"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6pPr>
            <a:lvl7pPr marL="0" marR="0" lvl="6"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7pPr>
            <a:lvl8pPr marL="0" marR="0" lvl="7"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8pPr>
            <a:lvl9pPr marL="0" marR="0" lvl="8" indent="0" algn="r" rtl="0">
              <a:lnSpc>
                <a:spcPct val="100000"/>
              </a:lnSpc>
              <a:spcBef>
                <a:spcPts val="0"/>
              </a:spcBef>
              <a:spcAft>
                <a:spcPts val="0"/>
              </a:spcAft>
              <a:buClr>
                <a:srgbClr val="003D5E"/>
              </a:buClr>
              <a:buSzPts val="1500"/>
              <a:buFont typeface="Arial"/>
              <a:buNone/>
              <a:defRPr sz="1500" b="1" i="0" u="none" strike="noStrike" cap="none">
                <a:solidFill>
                  <a:srgbClr val="003D5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93" name="Google Shape;393;p57"/>
          <p:cNvPicPr preferRelativeResize="0"/>
          <p:nvPr/>
        </p:nvPicPr>
        <p:blipFill rotWithShape="1">
          <a:blip r:embed="rId4">
            <a:alphaModFix/>
          </a:blip>
          <a:srcRect/>
          <a:stretch/>
        </p:blipFill>
        <p:spPr>
          <a:xfrm>
            <a:off x="4532529" y="6517642"/>
            <a:ext cx="3126944" cy="116532"/>
          </a:xfrm>
          <a:prstGeom prst="rect">
            <a:avLst/>
          </a:prstGeom>
          <a:noFill/>
          <a:ln>
            <a:noFill/>
          </a:ln>
        </p:spPr>
      </p:pic>
      <p:sp>
        <p:nvSpPr>
          <p:cNvPr id="394" name="Google Shape;394;p57"/>
          <p:cNvSpPr txBox="1">
            <a:spLocks noGrp="1"/>
          </p:cNvSpPr>
          <p:nvPr>
            <p:ph type="title"/>
          </p:nvPr>
        </p:nvSpPr>
        <p:spPr>
          <a:xfrm>
            <a:off x="609600" y="2506900"/>
            <a:ext cx="10950900" cy="112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Clr>
                <a:schemeClr val="lt1"/>
              </a:buClr>
              <a:buSzPts val="3600"/>
              <a:buFont typeface="Arial"/>
              <a:buNone/>
              <a:defRPr sz="4800">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288">
          <p15:clr>
            <a:srgbClr val="FA7B17"/>
          </p15:clr>
        </p15:guide>
        <p15:guide id="2" pos="5472">
          <p15:clr>
            <a:srgbClr val="FA7B17"/>
          </p15:clr>
        </p15:guide>
        <p15:guide id="3" orient="horz" pos="1715">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Section Slide - Blank">
  <p:cSld name="2_Section Slide - Blank">
    <p:bg>
      <p:bgPr>
        <a:solidFill>
          <a:schemeClr val="lt2">
            <a:alpha val="0"/>
          </a:schemeClr>
        </a:solidFill>
        <a:effectLst/>
      </p:bgPr>
    </p:bg>
    <p:spTree>
      <p:nvGrpSpPr>
        <p:cNvPr id="1" name="Shape 395"/>
        <p:cNvGrpSpPr/>
        <p:nvPr/>
      </p:nvGrpSpPr>
      <p:grpSpPr>
        <a:xfrm>
          <a:off x="0" y="0"/>
          <a:ext cx="0" cy="0"/>
          <a:chOff x="0" y="0"/>
          <a:chExt cx="0" cy="0"/>
        </a:xfrm>
      </p:grpSpPr>
      <p:pic>
        <p:nvPicPr>
          <p:cNvPr id="396" name="Google Shape;396;p58" descr="A close-up of a white paper&#10;&#10;Description automatically generated with low confidence"/>
          <p:cNvPicPr preferRelativeResize="0"/>
          <p:nvPr/>
        </p:nvPicPr>
        <p:blipFill rotWithShape="1">
          <a:blip r:embed="rId2">
            <a:alphaModFix amt="35000"/>
          </a:blip>
          <a:srcRect l="9721" t="1294" r="511" b="23016"/>
          <a:stretch/>
        </p:blipFill>
        <p:spPr>
          <a:xfrm>
            <a:off x="0" y="-1"/>
            <a:ext cx="12192000" cy="6858003"/>
          </a:xfrm>
          <a:prstGeom prst="rect">
            <a:avLst/>
          </a:prstGeom>
          <a:noFill/>
          <a:ln>
            <a:noFill/>
          </a:ln>
        </p:spPr>
      </p:pic>
      <p:pic>
        <p:nvPicPr>
          <p:cNvPr id="397" name="Google Shape;397;p58" descr="Shape, rectangle&#10;&#10;Description automatically generated with medium confidence"/>
          <p:cNvPicPr preferRelativeResize="0"/>
          <p:nvPr/>
        </p:nvPicPr>
        <p:blipFill rotWithShape="1">
          <a:blip r:embed="rId3">
            <a:alphaModFix/>
          </a:blip>
          <a:srcRect/>
          <a:stretch/>
        </p:blipFill>
        <p:spPr>
          <a:xfrm>
            <a:off x="0" y="0"/>
            <a:ext cx="12192000" cy="6858001"/>
          </a:xfrm>
          <a:prstGeom prst="rect">
            <a:avLst/>
          </a:prstGeom>
          <a:noFill/>
          <a:ln>
            <a:noFill/>
          </a:ln>
        </p:spPr>
      </p:pic>
      <p:cxnSp>
        <p:nvCxnSpPr>
          <p:cNvPr id="398" name="Google Shape;398;p58"/>
          <p:cNvCxnSpPr/>
          <p:nvPr/>
        </p:nvCxnSpPr>
        <p:spPr>
          <a:xfrm>
            <a:off x="0" y="888881"/>
            <a:ext cx="12192000" cy="0"/>
          </a:xfrm>
          <a:prstGeom prst="straightConnector1">
            <a:avLst/>
          </a:prstGeom>
          <a:noFill/>
          <a:ln w="12700" cap="flat" cmpd="sng">
            <a:solidFill>
              <a:schemeClr val="accent1"/>
            </a:solidFill>
            <a:prstDash val="solid"/>
            <a:miter lim="800000"/>
            <a:headEnd type="none" w="sm" len="sm"/>
            <a:tailEnd type="none" w="sm" len="sm"/>
          </a:ln>
        </p:spPr>
      </p:cxnSp>
      <p:pic>
        <p:nvPicPr>
          <p:cNvPr id="399" name="Google Shape;399;p58" descr="A black and white logo&#10;&#10;Description automatically generated with low confidence"/>
          <p:cNvPicPr preferRelativeResize="0"/>
          <p:nvPr/>
        </p:nvPicPr>
        <p:blipFill rotWithShape="1">
          <a:blip r:embed="rId4">
            <a:alphaModFix/>
          </a:blip>
          <a:srcRect/>
          <a:stretch/>
        </p:blipFill>
        <p:spPr>
          <a:xfrm>
            <a:off x="609600" y="6108028"/>
            <a:ext cx="1510743" cy="526145"/>
          </a:xfrm>
          <a:prstGeom prst="rect">
            <a:avLst/>
          </a:prstGeom>
          <a:noFill/>
          <a:ln>
            <a:noFill/>
          </a:ln>
        </p:spPr>
      </p:pic>
      <p:sp>
        <p:nvSpPr>
          <p:cNvPr id="400" name="Google Shape;400;p58"/>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10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marL="914400" lvl="1"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2pPr>
            <a:lvl3pPr marL="1371600" lvl="2"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3pPr>
            <a:lvl4pPr marL="1828800" lvl="3"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4pPr>
            <a:lvl5pPr marL="2286000" lvl="4" indent="-228600" algn="l" rtl="0">
              <a:lnSpc>
                <a:spcPct val="90000"/>
              </a:lnSpc>
              <a:spcBef>
                <a:spcPts val="500"/>
              </a:spcBef>
              <a:spcAft>
                <a:spcPts val="0"/>
              </a:spcAft>
              <a:buClr>
                <a:schemeClr val="accent4"/>
              </a:buClr>
              <a:buSzPts val="2000"/>
              <a:buNone/>
              <a:defRPr sz="2000" b="1" i="0">
                <a:latin typeface="Arial"/>
                <a:ea typeface="Arial"/>
                <a:cs typeface="Arial"/>
                <a:sym typeface="Arial"/>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01" name="Google Shape;401;p58"/>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500"/>
              <a:buFont typeface="Arial"/>
              <a:buNone/>
              <a:defRPr sz="15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02" name="Google Shape;402;p58"/>
          <p:cNvPicPr preferRelativeResize="0"/>
          <p:nvPr/>
        </p:nvPicPr>
        <p:blipFill rotWithShape="1">
          <a:blip r:embed="rId5">
            <a:alphaModFix/>
          </a:blip>
          <a:srcRect/>
          <a:stretch/>
        </p:blipFill>
        <p:spPr>
          <a:xfrm>
            <a:off x="4562475" y="6480185"/>
            <a:ext cx="3067050" cy="1143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reaker Slide - Dark Background">
  <p:cSld name="Breaker Slide - Dark Background">
    <p:spTree>
      <p:nvGrpSpPr>
        <p:cNvPr id="1" name="Shape 403"/>
        <p:cNvGrpSpPr/>
        <p:nvPr/>
      </p:nvGrpSpPr>
      <p:grpSpPr>
        <a:xfrm>
          <a:off x="0" y="0"/>
          <a:ext cx="0" cy="0"/>
          <a:chOff x="0" y="0"/>
          <a:chExt cx="0" cy="0"/>
        </a:xfrm>
      </p:grpSpPr>
      <p:sp>
        <p:nvSpPr>
          <p:cNvPr id="404" name="Google Shape;404;p59"/>
          <p:cNvSpPr/>
          <p:nvPr/>
        </p:nvSpPr>
        <p:spPr>
          <a:xfrm>
            <a:off x="0" y="-1"/>
            <a:ext cx="12192000" cy="6858000"/>
          </a:xfrm>
          <a:prstGeom prst="rect">
            <a:avLst/>
          </a:prstGeom>
          <a:solidFill>
            <a:srgbClr val="003D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5" name="Google Shape;405;p59"/>
          <p:cNvPicPr preferRelativeResize="0"/>
          <p:nvPr/>
        </p:nvPicPr>
        <p:blipFill rotWithShape="1">
          <a:blip r:embed="rId2">
            <a:alphaModFix/>
          </a:blip>
          <a:srcRect/>
          <a:stretch/>
        </p:blipFill>
        <p:spPr>
          <a:xfrm>
            <a:off x="0" y="0"/>
            <a:ext cx="12192000" cy="6858001"/>
          </a:xfrm>
          <a:prstGeom prst="rect">
            <a:avLst/>
          </a:prstGeom>
          <a:noFill/>
          <a:ln>
            <a:noFill/>
          </a:ln>
        </p:spPr>
      </p:pic>
      <p:pic>
        <p:nvPicPr>
          <p:cNvPr id="406" name="Google Shape;406;p59" descr="A picture containing icon&#10;&#10;Description automatically generated"/>
          <p:cNvPicPr preferRelativeResize="0"/>
          <p:nvPr/>
        </p:nvPicPr>
        <p:blipFill rotWithShape="1">
          <a:blip r:embed="rId3">
            <a:alphaModFix/>
          </a:blip>
          <a:srcRect/>
          <a:stretch/>
        </p:blipFill>
        <p:spPr>
          <a:xfrm>
            <a:off x="609600" y="6095027"/>
            <a:ext cx="1548091" cy="539152"/>
          </a:xfrm>
          <a:prstGeom prst="rect">
            <a:avLst/>
          </a:prstGeom>
          <a:noFill/>
          <a:ln>
            <a:noFill/>
          </a:ln>
        </p:spPr>
      </p:pic>
      <p:sp>
        <p:nvSpPr>
          <p:cNvPr id="407" name="Google Shape;407;p59"/>
          <p:cNvSpPr txBox="1">
            <a:spLocks noGrp="1"/>
          </p:cNvSpPr>
          <p:nvPr>
            <p:ph type="body" idx="1"/>
          </p:nvPr>
        </p:nvSpPr>
        <p:spPr>
          <a:xfrm>
            <a:off x="609600" y="2660404"/>
            <a:ext cx="10972800" cy="9972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1000"/>
              </a:spcBef>
              <a:spcAft>
                <a:spcPts val="0"/>
              </a:spcAft>
              <a:buClr>
                <a:schemeClr val="lt1"/>
              </a:buClr>
              <a:buSzPts val="7200"/>
              <a:buNone/>
              <a:defRPr sz="7200" b="1" i="0">
                <a:solidFill>
                  <a:schemeClr val="lt1"/>
                </a:solidFill>
                <a:latin typeface="Arial"/>
                <a:ea typeface="Arial"/>
                <a:cs typeface="Arial"/>
                <a:sym typeface="Arial"/>
              </a:defRPr>
            </a:lvl1pPr>
            <a:lvl2pPr marL="914400" lvl="1" indent="-381000" algn="l" rtl="0">
              <a:lnSpc>
                <a:spcPct val="90000"/>
              </a:lnSpc>
              <a:spcBef>
                <a:spcPts val="500"/>
              </a:spcBef>
              <a:spcAft>
                <a:spcPts val="0"/>
              </a:spcAft>
              <a:buClr>
                <a:schemeClr val="accent4"/>
              </a:buClr>
              <a:buSzPts val="2400"/>
              <a:buChar char="•"/>
              <a:defRPr b="1" i="0">
                <a:latin typeface="Arial"/>
                <a:ea typeface="Arial"/>
                <a:cs typeface="Arial"/>
                <a:sym typeface="Arial"/>
              </a:defRPr>
            </a:lvl2pPr>
            <a:lvl3pPr marL="1371600" lvl="2" indent="-355600" algn="l" rtl="0">
              <a:lnSpc>
                <a:spcPct val="90000"/>
              </a:lnSpc>
              <a:spcBef>
                <a:spcPts val="500"/>
              </a:spcBef>
              <a:spcAft>
                <a:spcPts val="0"/>
              </a:spcAft>
              <a:buClr>
                <a:schemeClr val="accent4"/>
              </a:buClr>
              <a:buSzPts val="2000"/>
              <a:buChar char="•"/>
              <a:defRPr b="1" i="0">
                <a:latin typeface="Arial"/>
                <a:ea typeface="Arial"/>
                <a:cs typeface="Arial"/>
                <a:sym typeface="Arial"/>
              </a:defRPr>
            </a:lvl3pPr>
            <a:lvl4pPr marL="1828800" lvl="3" indent="-342900" algn="l" rtl="0">
              <a:lnSpc>
                <a:spcPct val="90000"/>
              </a:lnSpc>
              <a:spcBef>
                <a:spcPts val="500"/>
              </a:spcBef>
              <a:spcAft>
                <a:spcPts val="0"/>
              </a:spcAft>
              <a:buClr>
                <a:schemeClr val="accent4"/>
              </a:buClr>
              <a:buSzPts val="1800"/>
              <a:buChar char="•"/>
              <a:defRPr b="1" i="0">
                <a:latin typeface="Arial"/>
                <a:ea typeface="Arial"/>
                <a:cs typeface="Arial"/>
                <a:sym typeface="Arial"/>
              </a:defRPr>
            </a:lvl4pPr>
            <a:lvl5pPr marL="2286000" lvl="4" indent="-342900" algn="l" rtl="0">
              <a:lnSpc>
                <a:spcPct val="90000"/>
              </a:lnSpc>
              <a:spcBef>
                <a:spcPts val="500"/>
              </a:spcBef>
              <a:spcAft>
                <a:spcPts val="0"/>
              </a:spcAft>
              <a:buClr>
                <a:schemeClr val="accent4"/>
              </a:buClr>
              <a:buSzPts val="1800"/>
              <a:buChar char="•"/>
              <a:defRPr b="1"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8" name="Google Shape;408;p59"/>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09" name="Google Shape;409;p59"/>
          <p:cNvPicPr preferRelativeResize="0"/>
          <p:nvPr/>
        </p:nvPicPr>
        <p:blipFill rotWithShape="1">
          <a:blip r:embed="rId4">
            <a:alphaModFix/>
          </a:blip>
          <a:srcRect/>
          <a:stretch/>
        </p:blipFill>
        <p:spPr>
          <a:xfrm>
            <a:off x="4532528" y="6517641"/>
            <a:ext cx="3126944" cy="11653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0"/>
        <p:cNvGrpSpPr/>
        <p:nvPr/>
      </p:nvGrpSpPr>
      <p:grpSpPr>
        <a:xfrm>
          <a:off x="0" y="0"/>
          <a:ext cx="0" cy="0"/>
          <a:chOff x="0" y="0"/>
          <a:chExt cx="0" cy="0"/>
        </a:xfrm>
      </p:grpSpPr>
      <p:sp>
        <p:nvSpPr>
          <p:cNvPr id="411" name="Google Shape;411;p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6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800"/>
              <a:buNone/>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3" name="Google Shape;413;p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4" name="Google Shape;414;p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5" name="Google Shape;415;p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424"/>
        <p:cNvGrpSpPr/>
        <p:nvPr/>
      </p:nvGrpSpPr>
      <p:grpSpPr>
        <a:xfrm>
          <a:off x="0" y="0"/>
          <a:ext cx="0" cy="0"/>
          <a:chOff x="0" y="0"/>
          <a:chExt cx="0" cy="0"/>
        </a:xfrm>
      </p:grpSpPr>
      <p:sp>
        <p:nvSpPr>
          <p:cNvPr id="425" name="Google Shape;425;p62" title="scalloped circle"/>
          <p:cNvSpPr/>
          <p:nvPr/>
        </p:nvSpPr>
        <p:spPr>
          <a:xfrm>
            <a:off x="3557016" y="630936"/>
            <a:ext cx="5235575"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426" name="Google Shape;426;p62"/>
          <p:cNvSpPr txBox="1">
            <a:spLocks noGrp="1"/>
          </p:cNvSpPr>
          <p:nvPr>
            <p:ph type="ctrTitle"/>
          </p:nvPr>
        </p:nvSpPr>
        <p:spPr>
          <a:xfrm>
            <a:off x="1078523" y="1098388"/>
            <a:ext cx="10318500" cy="43947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0000"/>
              <a:buFont typeface="Impact"/>
              <a:buNone/>
              <a:defRPr sz="10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7" name="Google Shape;427;p62"/>
          <p:cNvSpPr txBox="1">
            <a:spLocks noGrp="1"/>
          </p:cNvSpPr>
          <p:nvPr>
            <p:ph type="subTitle" idx="1"/>
          </p:nvPr>
        </p:nvSpPr>
        <p:spPr>
          <a:xfrm>
            <a:off x="2215045" y="5979196"/>
            <a:ext cx="8045100" cy="7425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700"/>
              </a:spcBef>
              <a:spcAft>
                <a:spcPts val="0"/>
              </a:spcAft>
              <a:buSzPts val="2000"/>
              <a:buNone/>
              <a:defRPr sz="2000" b="1" i="0" cap="none">
                <a:solidFill>
                  <a:schemeClr val="dk2"/>
                </a:solidFill>
              </a:defRPr>
            </a:lvl1pPr>
            <a:lvl2pPr lvl="1" algn="ctr" rtl="0">
              <a:lnSpc>
                <a:spcPct val="110000"/>
              </a:lnSpc>
              <a:spcBef>
                <a:spcPts val="700"/>
              </a:spcBef>
              <a:spcAft>
                <a:spcPts val="0"/>
              </a:spcAft>
              <a:buSzPts val="2000"/>
              <a:buNone/>
              <a:defRPr sz="2000"/>
            </a:lvl2pPr>
            <a:lvl3pPr lvl="2" algn="ctr" rtl="0">
              <a:lnSpc>
                <a:spcPct val="110000"/>
              </a:lnSpc>
              <a:spcBef>
                <a:spcPts val="700"/>
              </a:spcBef>
              <a:spcAft>
                <a:spcPts val="0"/>
              </a:spcAft>
              <a:buSzPts val="1900"/>
              <a:buNone/>
              <a:defRPr sz="1900"/>
            </a:lvl3pPr>
            <a:lvl4pPr lvl="3" algn="ctr" rtl="0">
              <a:lnSpc>
                <a:spcPct val="110000"/>
              </a:lnSpc>
              <a:spcBef>
                <a:spcPts val="700"/>
              </a:spcBef>
              <a:spcAft>
                <a:spcPts val="0"/>
              </a:spcAft>
              <a:buSzPts val="1600"/>
              <a:buNone/>
              <a:defRPr sz="1600"/>
            </a:lvl4pPr>
            <a:lvl5pPr lvl="4" algn="ctr" rtl="0">
              <a:lnSpc>
                <a:spcPct val="110000"/>
              </a:lnSpc>
              <a:spcBef>
                <a:spcPts val="700"/>
              </a:spcBef>
              <a:spcAft>
                <a:spcPts val="0"/>
              </a:spcAft>
              <a:buSzPts val="1600"/>
              <a:buNone/>
              <a:defRPr sz="1600"/>
            </a:lvl5pPr>
            <a:lvl6pPr lvl="5" algn="ctr" rtl="0">
              <a:lnSpc>
                <a:spcPct val="110000"/>
              </a:lnSpc>
              <a:spcBef>
                <a:spcPts val="700"/>
              </a:spcBef>
              <a:spcAft>
                <a:spcPts val="0"/>
              </a:spcAft>
              <a:buSzPts val="1600"/>
              <a:buNone/>
              <a:defRPr sz="1600"/>
            </a:lvl6pPr>
            <a:lvl7pPr lvl="6" algn="ctr" rtl="0">
              <a:lnSpc>
                <a:spcPct val="110000"/>
              </a:lnSpc>
              <a:spcBef>
                <a:spcPts val="700"/>
              </a:spcBef>
              <a:spcAft>
                <a:spcPts val="0"/>
              </a:spcAft>
              <a:buSzPts val="1600"/>
              <a:buNone/>
              <a:defRPr sz="1600"/>
            </a:lvl7pPr>
            <a:lvl8pPr lvl="7" algn="ctr" rtl="0">
              <a:lnSpc>
                <a:spcPct val="110000"/>
              </a:lnSpc>
              <a:spcBef>
                <a:spcPts val="700"/>
              </a:spcBef>
              <a:spcAft>
                <a:spcPts val="0"/>
              </a:spcAft>
              <a:buSzPts val="1600"/>
              <a:buNone/>
              <a:defRPr sz="1600"/>
            </a:lvl8pPr>
            <a:lvl9pPr lvl="8" algn="ctr" rtl="0">
              <a:lnSpc>
                <a:spcPct val="110000"/>
              </a:lnSpc>
              <a:spcBef>
                <a:spcPts val="700"/>
              </a:spcBef>
              <a:spcAft>
                <a:spcPts val="0"/>
              </a:spcAft>
              <a:buSzPts val="1600"/>
              <a:buNone/>
              <a:defRPr sz="1600"/>
            </a:lvl9pPr>
          </a:lstStyle>
          <a:p>
            <a:endParaRPr/>
          </a:p>
        </p:txBody>
      </p:sp>
      <p:sp>
        <p:nvSpPr>
          <p:cNvPr id="428" name="Google Shape;428;p62"/>
          <p:cNvSpPr txBox="1">
            <a:spLocks noGrp="1"/>
          </p:cNvSpPr>
          <p:nvPr>
            <p:ph type="dt" idx="10"/>
          </p:nvPr>
        </p:nvSpPr>
        <p:spPr>
          <a:xfrm>
            <a:off x="1078523"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895E04"/>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29" name="Google Shape;429;p62"/>
          <p:cNvSpPr txBox="1">
            <a:spLocks noGrp="1"/>
          </p:cNvSpPr>
          <p:nvPr>
            <p:ph type="ftr" idx="11"/>
          </p:nvPr>
        </p:nvSpPr>
        <p:spPr>
          <a:xfrm>
            <a:off x="4180332"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895E04"/>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30" name="Google Shape;430;p62"/>
          <p:cNvSpPr txBox="1">
            <a:spLocks noGrp="1"/>
          </p:cNvSpPr>
          <p:nvPr>
            <p:ph type="sldNum" idx="12"/>
          </p:nvPr>
        </p:nvSpPr>
        <p:spPr>
          <a:xfrm>
            <a:off x="9067218" y="6375679"/>
            <a:ext cx="23295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rgbClr val="895E04"/>
                </a:solidFill>
                <a:latin typeface="Gill Sans"/>
                <a:ea typeface="Gill Sans"/>
                <a:cs typeface="Gill Sans"/>
                <a:sym typeface="Gill Sans"/>
              </a:defRPr>
            </a:lvl1pPr>
            <a:lvl2pPr marL="0" lvl="1" indent="0" algn="r" rtl="0">
              <a:spcBef>
                <a:spcPts val="0"/>
              </a:spcBef>
              <a:buNone/>
              <a:defRPr sz="1200" b="0" i="0" u="none" strike="noStrike" cap="none">
                <a:solidFill>
                  <a:srgbClr val="895E04"/>
                </a:solidFill>
                <a:latin typeface="Gill Sans"/>
                <a:ea typeface="Gill Sans"/>
                <a:cs typeface="Gill Sans"/>
                <a:sym typeface="Gill Sans"/>
              </a:defRPr>
            </a:lvl2pPr>
            <a:lvl3pPr marL="0" lvl="2" indent="0" algn="r" rtl="0">
              <a:spcBef>
                <a:spcPts val="0"/>
              </a:spcBef>
              <a:buNone/>
              <a:defRPr sz="1200" b="0" i="0" u="none" strike="noStrike" cap="none">
                <a:solidFill>
                  <a:srgbClr val="895E04"/>
                </a:solidFill>
                <a:latin typeface="Gill Sans"/>
                <a:ea typeface="Gill Sans"/>
                <a:cs typeface="Gill Sans"/>
                <a:sym typeface="Gill Sans"/>
              </a:defRPr>
            </a:lvl3pPr>
            <a:lvl4pPr marL="0" lvl="3" indent="0" algn="r" rtl="0">
              <a:spcBef>
                <a:spcPts val="0"/>
              </a:spcBef>
              <a:buNone/>
              <a:defRPr sz="1200" b="0" i="0" u="none" strike="noStrike" cap="none">
                <a:solidFill>
                  <a:srgbClr val="895E04"/>
                </a:solidFill>
                <a:latin typeface="Gill Sans"/>
                <a:ea typeface="Gill Sans"/>
                <a:cs typeface="Gill Sans"/>
                <a:sym typeface="Gill Sans"/>
              </a:defRPr>
            </a:lvl4pPr>
            <a:lvl5pPr marL="0" lvl="4" indent="0" algn="r" rtl="0">
              <a:spcBef>
                <a:spcPts val="0"/>
              </a:spcBef>
              <a:buNone/>
              <a:defRPr sz="1200" b="0" i="0" u="none" strike="noStrike" cap="none">
                <a:solidFill>
                  <a:srgbClr val="895E04"/>
                </a:solidFill>
                <a:latin typeface="Gill Sans"/>
                <a:ea typeface="Gill Sans"/>
                <a:cs typeface="Gill Sans"/>
                <a:sym typeface="Gill Sans"/>
              </a:defRPr>
            </a:lvl5pPr>
            <a:lvl6pPr marL="0" lvl="5" indent="0" algn="r" rtl="0">
              <a:spcBef>
                <a:spcPts val="0"/>
              </a:spcBef>
              <a:buNone/>
              <a:defRPr sz="1200" b="0" i="0" u="none" strike="noStrike" cap="none">
                <a:solidFill>
                  <a:srgbClr val="895E04"/>
                </a:solidFill>
                <a:latin typeface="Gill Sans"/>
                <a:ea typeface="Gill Sans"/>
                <a:cs typeface="Gill Sans"/>
                <a:sym typeface="Gill Sans"/>
              </a:defRPr>
            </a:lvl6pPr>
            <a:lvl7pPr marL="0" lvl="6" indent="0" algn="r" rtl="0">
              <a:spcBef>
                <a:spcPts val="0"/>
              </a:spcBef>
              <a:buNone/>
              <a:defRPr sz="1200" b="0" i="0" u="none" strike="noStrike" cap="none">
                <a:solidFill>
                  <a:srgbClr val="895E04"/>
                </a:solidFill>
                <a:latin typeface="Gill Sans"/>
                <a:ea typeface="Gill Sans"/>
                <a:cs typeface="Gill Sans"/>
                <a:sym typeface="Gill Sans"/>
              </a:defRPr>
            </a:lvl7pPr>
            <a:lvl8pPr marL="0" lvl="7" indent="0" algn="r" rtl="0">
              <a:spcBef>
                <a:spcPts val="0"/>
              </a:spcBef>
              <a:buNone/>
              <a:defRPr sz="1200" b="0" i="0" u="none" strike="noStrike" cap="none">
                <a:solidFill>
                  <a:srgbClr val="895E04"/>
                </a:solidFill>
                <a:latin typeface="Gill Sans"/>
                <a:ea typeface="Gill Sans"/>
                <a:cs typeface="Gill Sans"/>
                <a:sym typeface="Gill Sans"/>
              </a:defRPr>
            </a:lvl8pPr>
            <a:lvl9pPr marL="0" lvl="8" indent="0" algn="r" rtl="0">
              <a:spcBef>
                <a:spcPts val="0"/>
              </a:spcBef>
              <a:buNone/>
              <a:defRPr sz="1200" b="0" i="0" u="none" strike="noStrike" cap="none">
                <a:solidFill>
                  <a:srgbClr val="895E04"/>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31" name="Google Shape;431;p62" title="left edge border"/>
          <p:cNvSpPr/>
          <p:nvPr/>
        </p:nvSpPr>
        <p:spPr>
          <a:xfrm>
            <a:off x="0" y="0"/>
            <a:ext cx="2835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2"/>
        <p:cNvGrpSpPr/>
        <p:nvPr/>
      </p:nvGrpSpPr>
      <p:grpSpPr>
        <a:xfrm>
          <a:off x="0" y="0"/>
          <a:ext cx="0" cy="0"/>
          <a:chOff x="0" y="0"/>
          <a:chExt cx="0" cy="0"/>
        </a:xfrm>
      </p:grpSpPr>
      <p:sp>
        <p:nvSpPr>
          <p:cNvPr id="433" name="Google Shape;433;p63"/>
          <p:cNvSpPr txBox="1">
            <a:spLocks noGrp="1"/>
          </p:cNvSpPr>
          <p:nvPr>
            <p:ph type="title"/>
          </p:nvPr>
        </p:nvSpPr>
        <p:spPr>
          <a:xfrm>
            <a:off x="1251678" y="382385"/>
            <a:ext cx="10178400" cy="1491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34" name="Google Shape;434;p63"/>
          <p:cNvSpPr txBox="1">
            <a:spLocks noGrp="1"/>
          </p:cNvSpPr>
          <p:nvPr>
            <p:ph type="body" idx="1"/>
          </p:nvPr>
        </p:nvSpPr>
        <p:spPr>
          <a:xfrm>
            <a:off x="1251678" y="2286001"/>
            <a:ext cx="10178400" cy="35937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700"/>
              </a:spcBef>
              <a:spcAft>
                <a:spcPts val="0"/>
              </a:spcAft>
              <a:buSzPts val="1900"/>
              <a:buChar char="•"/>
              <a:defRPr/>
            </a:lvl1pPr>
            <a:lvl2pPr marL="914400" lvl="1" indent="-349250" algn="l" rtl="0">
              <a:lnSpc>
                <a:spcPct val="110000"/>
              </a:lnSpc>
              <a:spcBef>
                <a:spcPts val="700"/>
              </a:spcBef>
              <a:spcAft>
                <a:spcPts val="0"/>
              </a:spcAft>
              <a:buSzPts val="1900"/>
              <a:buChar char="–"/>
              <a:defRPr/>
            </a:lvl2pPr>
            <a:lvl3pPr marL="1371600" lvl="2" indent="-349250" algn="l" rtl="0">
              <a:lnSpc>
                <a:spcPct val="110000"/>
              </a:lnSpc>
              <a:spcBef>
                <a:spcPts val="700"/>
              </a:spcBef>
              <a:spcAft>
                <a:spcPts val="0"/>
              </a:spcAft>
              <a:buSzPts val="1900"/>
              <a:buChar char="•"/>
              <a:defRPr/>
            </a:lvl3pPr>
            <a:lvl4pPr marL="1828800" lvl="3" indent="-349250" algn="l" rtl="0">
              <a:lnSpc>
                <a:spcPct val="110000"/>
              </a:lnSpc>
              <a:spcBef>
                <a:spcPts val="700"/>
              </a:spcBef>
              <a:spcAft>
                <a:spcPts val="0"/>
              </a:spcAft>
              <a:buSzPts val="1900"/>
              <a:buChar char="–"/>
              <a:defRPr/>
            </a:lvl4pPr>
            <a:lvl5pPr marL="2286000" lvl="4" indent="-349250" algn="l" rtl="0">
              <a:lnSpc>
                <a:spcPct val="110000"/>
              </a:lnSpc>
              <a:spcBef>
                <a:spcPts val="700"/>
              </a:spcBef>
              <a:spcAft>
                <a:spcPts val="0"/>
              </a:spcAft>
              <a:buSzPts val="1900"/>
              <a:buChar char="•"/>
              <a:defRPr/>
            </a:lvl5pPr>
            <a:lvl6pPr marL="2743200" lvl="5" indent="-349250" algn="l" rtl="0">
              <a:lnSpc>
                <a:spcPct val="110000"/>
              </a:lnSpc>
              <a:spcBef>
                <a:spcPts val="700"/>
              </a:spcBef>
              <a:spcAft>
                <a:spcPts val="0"/>
              </a:spcAft>
              <a:buSzPts val="1900"/>
              <a:buChar char="–"/>
              <a:defRPr/>
            </a:lvl6pPr>
            <a:lvl7pPr marL="3200400" lvl="6" indent="-349250" algn="l" rtl="0">
              <a:lnSpc>
                <a:spcPct val="110000"/>
              </a:lnSpc>
              <a:spcBef>
                <a:spcPts val="700"/>
              </a:spcBef>
              <a:spcAft>
                <a:spcPts val="0"/>
              </a:spcAft>
              <a:buSzPts val="1900"/>
              <a:buChar char="•"/>
              <a:defRPr/>
            </a:lvl7pPr>
            <a:lvl8pPr marL="3657600" lvl="7" indent="-349250" algn="l" rtl="0">
              <a:lnSpc>
                <a:spcPct val="110000"/>
              </a:lnSpc>
              <a:spcBef>
                <a:spcPts val="700"/>
              </a:spcBef>
              <a:spcAft>
                <a:spcPts val="0"/>
              </a:spcAft>
              <a:buSzPts val="1900"/>
              <a:buChar char="–"/>
              <a:defRPr/>
            </a:lvl8pPr>
            <a:lvl9pPr marL="4114800" lvl="8" indent="-349250" algn="l" rtl="0">
              <a:lnSpc>
                <a:spcPct val="110000"/>
              </a:lnSpc>
              <a:spcBef>
                <a:spcPts val="700"/>
              </a:spcBef>
              <a:spcAft>
                <a:spcPts val="0"/>
              </a:spcAft>
              <a:buSzPts val="1900"/>
              <a:buChar char="•"/>
              <a:defRPr/>
            </a:lvl9pPr>
          </a:lstStyle>
          <a:p>
            <a:endParaRPr/>
          </a:p>
        </p:txBody>
      </p:sp>
      <p:sp>
        <p:nvSpPr>
          <p:cNvPr id="435" name="Google Shape;435;p63"/>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36" name="Google Shape;436;p63"/>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37" name="Google Shape;437;p63"/>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reaker Slide - Dark Background">
  <p:cSld name="Breaker Slide - Dark Background">
    <p:spTree>
      <p:nvGrpSpPr>
        <p:cNvPr id="1" name="Shape 64"/>
        <p:cNvGrpSpPr/>
        <p:nvPr/>
      </p:nvGrpSpPr>
      <p:grpSpPr>
        <a:xfrm>
          <a:off x="0" y="0"/>
          <a:ext cx="0" cy="0"/>
          <a:chOff x="0" y="0"/>
          <a:chExt cx="0" cy="0"/>
        </a:xfrm>
      </p:grpSpPr>
      <p:sp>
        <p:nvSpPr>
          <p:cNvPr id="65" name="Google Shape;65;p7"/>
          <p:cNvSpPr/>
          <p:nvPr/>
        </p:nvSpPr>
        <p:spPr>
          <a:xfrm>
            <a:off x="0" y="-1"/>
            <a:ext cx="12192000" cy="6858001"/>
          </a:xfrm>
          <a:prstGeom prst="rect">
            <a:avLst/>
          </a:prstGeom>
          <a:solidFill>
            <a:srgbClr val="003D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7"/>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7" descr="A picture containing icon&#10;&#10;Description automatically generated"/>
          <p:cNvPicPr preferRelativeResize="0"/>
          <p:nvPr/>
        </p:nvPicPr>
        <p:blipFill rotWithShape="1">
          <a:blip r:embed="rId2">
            <a:alphaModFix/>
          </a:blip>
          <a:srcRect/>
          <a:stretch/>
        </p:blipFill>
        <p:spPr>
          <a:xfrm>
            <a:off x="609600" y="6095027"/>
            <a:ext cx="1548093" cy="539153"/>
          </a:xfrm>
          <a:prstGeom prst="rect">
            <a:avLst/>
          </a:prstGeom>
          <a:noFill/>
          <a:ln>
            <a:noFill/>
          </a:ln>
        </p:spPr>
      </p:pic>
      <p:sp>
        <p:nvSpPr>
          <p:cNvPr id="68" name="Google Shape;68;p7"/>
          <p:cNvSpPr txBox="1">
            <a:spLocks noGrp="1"/>
          </p:cNvSpPr>
          <p:nvPr>
            <p:ph type="body" idx="1"/>
          </p:nvPr>
        </p:nvSpPr>
        <p:spPr>
          <a:xfrm>
            <a:off x="609600" y="2660404"/>
            <a:ext cx="10972800" cy="997196"/>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lt1"/>
              </a:buClr>
              <a:buSzPts val="7200"/>
              <a:buNone/>
              <a:defRPr sz="7200" b="1"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accent4"/>
              </a:buClr>
              <a:buSzPts val="2400"/>
              <a:buChar char="•"/>
              <a:defRPr b="1" i="0">
                <a:latin typeface="Arial"/>
                <a:ea typeface="Arial"/>
                <a:cs typeface="Arial"/>
                <a:sym typeface="Arial"/>
              </a:defRPr>
            </a:lvl2pPr>
            <a:lvl3pPr marL="1371600" lvl="2" indent="-355600" algn="l">
              <a:lnSpc>
                <a:spcPct val="90000"/>
              </a:lnSpc>
              <a:spcBef>
                <a:spcPts val="500"/>
              </a:spcBef>
              <a:spcAft>
                <a:spcPts val="0"/>
              </a:spcAft>
              <a:buClr>
                <a:schemeClr val="accent4"/>
              </a:buClr>
              <a:buSzPts val="2000"/>
              <a:buChar char="•"/>
              <a:defRPr b="1" i="0">
                <a:latin typeface="Arial"/>
                <a:ea typeface="Arial"/>
                <a:cs typeface="Arial"/>
                <a:sym typeface="Arial"/>
              </a:defRPr>
            </a:lvl3pPr>
            <a:lvl4pPr marL="1828800" lvl="3" indent="-342900" algn="l">
              <a:lnSpc>
                <a:spcPct val="90000"/>
              </a:lnSpc>
              <a:spcBef>
                <a:spcPts val="500"/>
              </a:spcBef>
              <a:spcAft>
                <a:spcPts val="0"/>
              </a:spcAft>
              <a:buClr>
                <a:schemeClr val="accent4"/>
              </a:buClr>
              <a:buSzPts val="1800"/>
              <a:buChar char="•"/>
              <a:defRPr b="1" i="0">
                <a:latin typeface="Arial"/>
                <a:ea typeface="Arial"/>
                <a:cs typeface="Arial"/>
                <a:sym typeface="Arial"/>
              </a:defRPr>
            </a:lvl4pPr>
            <a:lvl5pPr marL="2286000" lvl="4" indent="-342900" algn="l">
              <a:lnSpc>
                <a:spcPct val="90000"/>
              </a:lnSpc>
              <a:spcBef>
                <a:spcPts val="500"/>
              </a:spcBef>
              <a:spcAft>
                <a:spcPts val="0"/>
              </a:spcAft>
              <a:buClr>
                <a:schemeClr val="accent4"/>
              </a:buClr>
              <a:buSzPts val="1800"/>
              <a:buChar char="•"/>
              <a:defRPr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7"/>
          <p:cNvSpPr txBox="1">
            <a:spLocks noGrp="1"/>
          </p:cNvSpPr>
          <p:nvPr>
            <p:ph type="sldNum" idx="12"/>
          </p:nvPr>
        </p:nvSpPr>
        <p:spPr>
          <a:xfrm>
            <a:off x="9502698" y="6326198"/>
            <a:ext cx="2057400" cy="30797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003D5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0" name="Google Shape;70;p7"/>
          <p:cNvPicPr preferRelativeResize="0"/>
          <p:nvPr/>
        </p:nvPicPr>
        <p:blipFill rotWithShape="1">
          <a:blip r:embed="rId3">
            <a:alphaModFix/>
          </a:blip>
          <a:srcRect/>
          <a:stretch/>
        </p:blipFill>
        <p:spPr>
          <a:xfrm>
            <a:off x="4532528" y="6517641"/>
            <a:ext cx="3126944" cy="116532"/>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438"/>
        <p:cNvGrpSpPr/>
        <p:nvPr/>
      </p:nvGrpSpPr>
      <p:grpSpPr>
        <a:xfrm>
          <a:off x="0" y="0"/>
          <a:ext cx="0" cy="0"/>
          <a:chOff x="0" y="0"/>
          <a:chExt cx="0" cy="0"/>
        </a:xfrm>
      </p:grpSpPr>
      <p:sp>
        <p:nvSpPr>
          <p:cNvPr id="439" name="Google Shape;439;p64"/>
          <p:cNvSpPr txBox="1">
            <a:spLocks noGrp="1"/>
          </p:cNvSpPr>
          <p:nvPr>
            <p:ph type="title"/>
          </p:nvPr>
        </p:nvSpPr>
        <p:spPr>
          <a:xfrm>
            <a:off x="3242929" y="1073888"/>
            <a:ext cx="8187300" cy="4064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2"/>
              </a:buClr>
              <a:buSzPts val="8400"/>
              <a:buFont typeface="Impact"/>
              <a:buNone/>
              <a:defRPr sz="8400">
                <a:solidFill>
                  <a:schemeClr val="l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40" name="Google Shape;440;p64"/>
          <p:cNvSpPr txBox="1">
            <a:spLocks noGrp="1"/>
          </p:cNvSpPr>
          <p:nvPr>
            <p:ph type="body" idx="1"/>
          </p:nvPr>
        </p:nvSpPr>
        <p:spPr>
          <a:xfrm>
            <a:off x="3242930" y="5159781"/>
            <a:ext cx="7017600" cy="951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700"/>
              </a:spcBef>
              <a:spcAft>
                <a:spcPts val="0"/>
              </a:spcAft>
              <a:buSzPts val="2000"/>
              <a:buNone/>
              <a:defRPr sz="2000" b="1" i="0" cap="none">
                <a:solidFill>
                  <a:schemeClr val="accent1"/>
                </a:solidFill>
              </a:defRPr>
            </a:lvl1pPr>
            <a:lvl2pPr marL="914400" lvl="1" indent="-228600" algn="l" rtl="0">
              <a:lnSpc>
                <a:spcPct val="110000"/>
              </a:lnSpc>
              <a:spcBef>
                <a:spcPts val="700"/>
              </a:spcBef>
              <a:spcAft>
                <a:spcPts val="0"/>
              </a:spcAft>
              <a:buSzPts val="2000"/>
              <a:buNone/>
              <a:defRPr sz="2000">
                <a:solidFill>
                  <a:schemeClr val="lt1"/>
                </a:solidFill>
              </a:defRPr>
            </a:lvl2pPr>
            <a:lvl3pPr marL="1371600" lvl="2" indent="-228600" algn="l" rtl="0">
              <a:lnSpc>
                <a:spcPct val="110000"/>
              </a:lnSpc>
              <a:spcBef>
                <a:spcPts val="700"/>
              </a:spcBef>
              <a:spcAft>
                <a:spcPts val="0"/>
              </a:spcAft>
              <a:buSzPts val="1900"/>
              <a:buNone/>
              <a:defRPr sz="1900">
                <a:solidFill>
                  <a:schemeClr val="lt1"/>
                </a:solidFill>
              </a:defRPr>
            </a:lvl3pPr>
            <a:lvl4pPr marL="1828800" lvl="3" indent="-228600" algn="l" rtl="0">
              <a:lnSpc>
                <a:spcPct val="110000"/>
              </a:lnSpc>
              <a:spcBef>
                <a:spcPts val="700"/>
              </a:spcBef>
              <a:spcAft>
                <a:spcPts val="0"/>
              </a:spcAft>
              <a:buSzPts val="1600"/>
              <a:buNone/>
              <a:defRPr sz="1600">
                <a:solidFill>
                  <a:schemeClr val="lt1"/>
                </a:solidFill>
              </a:defRPr>
            </a:lvl4pPr>
            <a:lvl5pPr marL="2286000" lvl="4" indent="-228600" algn="l" rtl="0">
              <a:lnSpc>
                <a:spcPct val="110000"/>
              </a:lnSpc>
              <a:spcBef>
                <a:spcPts val="700"/>
              </a:spcBef>
              <a:spcAft>
                <a:spcPts val="0"/>
              </a:spcAft>
              <a:buSzPts val="1600"/>
              <a:buNone/>
              <a:defRPr sz="1600">
                <a:solidFill>
                  <a:schemeClr val="lt1"/>
                </a:solidFill>
              </a:defRPr>
            </a:lvl5pPr>
            <a:lvl6pPr marL="2743200" lvl="5" indent="-228600" algn="l" rtl="0">
              <a:lnSpc>
                <a:spcPct val="110000"/>
              </a:lnSpc>
              <a:spcBef>
                <a:spcPts val="700"/>
              </a:spcBef>
              <a:spcAft>
                <a:spcPts val="0"/>
              </a:spcAft>
              <a:buSzPts val="1600"/>
              <a:buNone/>
              <a:defRPr sz="1600">
                <a:solidFill>
                  <a:schemeClr val="lt1"/>
                </a:solidFill>
              </a:defRPr>
            </a:lvl6pPr>
            <a:lvl7pPr marL="3200400" lvl="6" indent="-228600" algn="l" rtl="0">
              <a:lnSpc>
                <a:spcPct val="110000"/>
              </a:lnSpc>
              <a:spcBef>
                <a:spcPts val="700"/>
              </a:spcBef>
              <a:spcAft>
                <a:spcPts val="0"/>
              </a:spcAft>
              <a:buSzPts val="1600"/>
              <a:buNone/>
              <a:defRPr sz="1600">
                <a:solidFill>
                  <a:schemeClr val="lt1"/>
                </a:solidFill>
              </a:defRPr>
            </a:lvl7pPr>
            <a:lvl8pPr marL="3657600" lvl="7" indent="-228600" algn="l" rtl="0">
              <a:lnSpc>
                <a:spcPct val="110000"/>
              </a:lnSpc>
              <a:spcBef>
                <a:spcPts val="700"/>
              </a:spcBef>
              <a:spcAft>
                <a:spcPts val="0"/>
              </a:spcAft>
              <a:buSzPts val="1600"/>
              <a:buNone/>
              <a:defRPr sz="1600">
                <a:solidFill>
                  <a:schemeClr val="lt1"/>
                </a:solidFill>
              </a:defRPr>
            </a:lvl8pPr>
            <a:lvl9pPr marL="4114800" lvl="8" indent="-228600" algn="l" rtl="0">
              <a:lnSpc>
                <a:spcPct val="110000"/>
              </a:lnSpc>
              <a:spcBef>
                <a:spcPts val="700"/>
              </a:spcBef>
              <a:spcAft>
                <a:spcPts val="0"/>
              </a:spcAft>
              <a:buSzPts val="1600"/>
              <a:buNone/>
              <a:defRPr sz="1600">
                <a:solidFill>
                  <a:schemeClr val="lt1"/>
                </a:solidFill>
              </a:defRPr>
            </a:lvl9pPr>
          </a:lstStyle>
          <a:p>
            <a:endParaRPr/>
          </a:p>
        </p:txBody>
      </p:sp>
      <p:sp>
        <p:nvSpPr>
          <p:cNvPr id="441" name="Google Shape;441;p64"/>
          <p:cNvSpPr txBox="1">
            <a:spLocks noGrp="1"/>
          </p:cNvSpPr>
          <p:nvPr>
            <p:ph type="dt" idx="10"/>
          </p:nvPr>
        </p:nvSpPr>
        <p:spPr>
          <a:xfrm>
            <a:off x="3236546" y="6375679"/>
            <a:ext cx="14940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2"/>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2" name="Google Shape;442;p64"/>
          <p:cNvSpPr txBox="1">
            <a:spLocks noGrp="1"/>
          </p:cNvSpPr>
          <p:nvPr>
            <p:ph type="ftr" idx="11"/>
          </p:nvPr>
        </p:nvSpPr>
        <p:spPr>
          <a:xfrm>
            <a:off x="5279064"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chemeClr val="lt2"/>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43" name="Google Shape;443;p64"/>
          <p:cNvSpPr txBox="1">
            <a:spLocks noGrp="1"/>
          </p:cNvSpPr>
          <p:nvPr>
            <p:ph type="sldNum" idx="12"/>
          </p:nvPr>
        </p:nvSpPr>
        <p:spPr>
          <a:xfrm>
            <a:off x="9942434" y="6375679"/>
            <a:ext cx="14877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lt2"/>
                </a:solidFill>
                <a:latin typeface="Gill Sans"/>
                <a:ea typeface="Gill Sans"/>
                <a:cs typeface="Gill Sans"/>
                <a:sym typeface="Gill Sans"/>
              </a:defRPr>
            </a:lvl1pPr>
            <a:lvl2pPr marL="0" lvl="1" indent="0" algn="r" rtl="0">
              <a:spcBef>
                <a:spcPts val="0"/>
              </a:spcBef>
              <a:buNone/>
              <a:defRPr sz="1200" b="0" i="0" u="none" strike="noStrike" cap="none">
                <a:solidFill>
                  <a:schemeClr val="lt2"/>
                </a:solidFill>
                <a:latin typeface="Gill Sans"/>
                <a:ea typeface="Gill Sans"/>
                <a:cs typeface="Gill Sans"/>
                <a:sym typeface="Gill Sans"/>
              </a:defRPr>
            </a:lvl2pPr>
            <a:lvl3pPr marL="0" lvl="2" indent="0" algn="r" rtl="0">
              <a:spcBef>
                <a:spcPts val="0"/>
              </a:spcBef>
              <a:buNone/>
              <a:defRPr sz="1200" b="0" i="0" u="none" strike="noStrike" cap="none">
                <a:solidFill>
                  <a:schemeClr val="lt2"/>
                </a:solidFill>
                <a:latin typeface="Gill Sans"/>
                <a:ea typeface="Gill Sans"/>
                <a:cs typeface="Gill Sans"/>
                <a:sym typeface="Gill Sans"/>
              </a:defRPr>
            </a:lvl3pPr>
            <a:lvl4pPr marL="0" lvl="3" indent="0" algn="r" rtl="0">
              <a:spcBef>
                <a:spcPts val="0"/>
              </a:spcBef>
              <a:buNone/>
              <a:defRPr sz="1200" b="0" i="0" u="none" strike="noStrike" cap="none">
                <a:solidFill>
                  <a:schemeClr val="lt2"/>
                </a:solidFill>
                <a:latin typeface="Gill Sans"/>
                <a:ea typeface="Gill Sans"/>
                <a:cs typeface="Gill Sans"/>
                <a:sym typeface="Gill Sans"/>
              </a:defRPr>
            </a:lvl4pPr>
            <a:lvl5pPr marL="0" lvl="4" indent="0" algn="r" rtl="0">
              <a:spcBef>
                <a:spcPts val="0"/>
              </a:spcBef>
              <a:buNone/>
              <a:defRPr sz="1200" b="0" i="0" u="none" strike="noStrike" cap="none">
                <a:solidFill>
                  <a:schemeClr val="lt2"/>
                </a:solidFill>
                <a:latin typeface="Gill Sans"/>
                <a:ea typeface="Gill Sans"/>
                <a:cs typeface="Gill Sans"/>
                <a:sym typeface="Gill Sans"/>
              </a:defRPr>
            </a:lvl5pPr>
            <a:lvl6pPr marL="0" lvl="5" indent="0" algn="r" rtl="0">
              <a:spcBef>
                <a:spcPts val="0"/>
              </a:spcBef>
              <a:buNone/>
              <a:defRPr sz="1200" b="0" i="0" u="none" strike="noStrike" cap="none">
                <a:solidFill>
                  <a:schemeClr val="lt2"/>
                </a:solidFill>
                <a:latin typeface="Gill Sans"/>
                <a:ea typeface="Gill Sans"/>
                <a:cs typeface="Gill Sans"/>
                <a:sym typeface="Gill Sans"/>
              </a:defRPr>
            </a:lvl6pPr>
            <a:lvl7pPr marL="0" lvl="6" indent="0" algn="r" rtl="0">
              <a:spcBef>
                <a:spcPts val="0"/>
              </a:spcBef>
              <a:buNone/>
              <a:defRPr sz="1200" b="0" i="0" u="none" strike="noStrike" cap="none">
                <a:solidFill>
                  <a:schemeClr val="lt2"/>
                </a:solidFill>
                <a:latin typeface="Gill Sans"/>
                <a:ea typeface="Gill Sans"/>
                <a:cs typeface="Gill Sans"/>
                <a:sym typeface="Gill Sans"/>
              </a:defRPr>
            </a:lvl7pPr>
            <a:lvl8pPr marL="0" lvl="7" indent="0" algn="r" rtl="0">
              <a:spcBef>
                <a:spcPts val="0"/>
              </a:spcBef>
              <a:buNone/>
              <a:defRPr sz="1200" b="0" i="0" u="none" strike="noStrike" cap="none">
                <a:solidFill>
                  <a:schemeClr val="lt2"/>
                </a:solidFill>
                <a:latin typeface="Gill Sans"/>
                <a:ea typeface="Gill Sans"/>
                <a:cs typeface="Gill Sans"/>
                <a:sym typeface="Gill Sans"/>
              </a:defRPr>
            </a:lvl8pPr>
            <a:lvl9pPr marL="0" lvl="8" indent="0" algn="r" rtl="0">
              <a:spcBef>
                <a:spcPts val="0"/>
              </a:spcBef>
              <a:buNone/>
              <a:defRPr sz="1200" b="0"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444" name="Google Shape;444;p64" title="left scallop shape"/>
          <p:cNvGrpSpPr/>
          <p:nvPr/>
        </p:nvGrpSpPr>
        <p:grpSpPr>
          <a:xfrm>
            <a:off x="0" y="0"/>
            <a:ext cx="2814638" cy="6858000"/>
            <a:chOff x="0" y="0"/>
            <a:chExt cx="2814638" cy="6858000"/>
          </a:xfrm>
        </p:grpSpPr>
        <p:sp>
          <p:nvSpPr>
            <p:cNvPr id="445" name="Google Shape;445;p64"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446" name="Google Shape;446;p64"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7"/>
        <p:cNvGrpSpPr/>
        <p:nvPr/>
      </p:nvGrpSpPr>
      <p:grpSpPr>
        <a:xfrm>
          <a:off x="0" y="0"/>
          <a:ext cx="0" cy="0"/>
          <a:chOff x="0" y="0"/>
          <a:chExt cx="0" cy="0"/>
        </a:xfrm>
      </p:grpSpPr>
      <p:sp>
        <p:nvSpPr>
          <p:cNvPr id="448" name="Google Shape;448;p65"/>
          <p:cNvSpPr txBox="1">
            <a:spLocks noGrp="1"/>
          </p:cNvSpPr>
          <p:nvPr>
            <p:ph type="title"/>
          </p:nvPr>
        </p:nvSpPr>
        <p:spPr>
          <a:xfrm>
            <a:off x="1251678" y="382385"/>
            <a:ext cx="10178400" cy="1491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49" name="Google Shape;449;p65"/>
          <p:cNvSpPr txBox="1">
            <a:spLocks noGrp="1"/>
          </p:cNvSpPr>
          <p:nvPr>
            <p:ph type="body" idx="1"/>
          </p:nvPr>
        </p:nvSpPr>
        <p:spPr>
          <a:xfrm>
            <a:off x="1257300" y="2286000"/>
            <a:ext cx="4800900" cy="36195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700"/>
              </a:spcBef>
              <a:spcAft>
                <a:spcPts val="0"/>
              </a:spcAft>
              <a:buSzPts val="1900"/>
              <a:buChar char="•"/>
              <a:defRPr/>
            </a:lvl1pPr>
            <a:lvl2pPr marL="914400" lvl="1" indent="-349250" algn="l" rtl="0">
              <a:lnSpc>
                <a:spcPct val="110000"/>
              </a:lnSpc>
              <a:spcBef>
                <a:spcPts val="700"/>
              </a:spcBef>
              <a:spcAft>
                <a:spcPts val="0"/>
              </a:spcAft>
              <a:buSzPts val="1900"/>
              <a:buChar char="–"/>
              <a:defRPr/>
            </a:lvl2pPr>
            <a:lvl3pPr marL="1371600" lvl="2" indent="-349250" algn="l" rtl="0">
              <a:lnSpc>
                <a:spcPct val="110000"/>
              </a:lnSpc>
              <a:spcBef>
                <a:spcPts val="700"/>
              </a:spcBef>
              <a:spcAft>
                <a:spcPts val="0"/>
              </a:spcAft>
              <a:buSzPts val="1900"/>
              <a:buChar char="•"/>
              <a:defRPr/>
            </a:lvl3pPr>
            <a:lvl4pPr marL="1828800" lvl="3" indent="-349250" algn="l" rtl="0">
              <a:lnSpc>
                <a:spcPct val="110000"/>
              </a:lnSpc>
              <a:spcBef>
                <a:spcPts val="700"/>
              </a:spcBef>
              <a:spcAft>
                <a:spcPts val="0"/>
              </a:spcAft>
              <a:buSzPts val="1900"/>
              <a:buChar char="–"/>
              <a:defRPr/>
            </a:lvl4pPr>
            <a:lvl5pPr marL="2286000" lvl="4" indent="-349250" algn="l" rtl="0">
              <a:lnSpc>
                <a:spcPct val="110000"/>
              </a:lnSpc>
              <a:spcBef>
                <a:spcPts val="700"/>
              </a:spcBef>
              <a:spcAft>
                <a:spcPts val="0"/>
              </a:spcAft>
              <a:buSzPts val="1900"/>
              <a:buChar char="•"/>
              <a:defRPr/>
            </a:lvl5pPr>
            <a:lvl6pPr marL="2743200" lvl="5" indent="-349250" algn="l" rtl="0">
              <a:lnSpc>
                <a:spcPct val="110000"/>
              </a:lnSpc>
              <a:spcBef>
                <a:spcPts val="700"/>
              </a:spcBef>
              <a:spcAft>
                <a:spcPts val="0"/>
              </a:spcAft>
              <a:buSzPts val="1900"/>
              <a:buChar char="–"/>
              <a:defRPr/>
            </a:lvl6pPr>
            <a:lvl7pPr marL="3200400" lvl="6" indent="-349250" algn="l" rtl="0">
              <a:lnSpc>
                <a:spcPct val="110000"/>
              </a:lnSpc>
              <a:spcBef>
                <a:spcPts val="700"/>
              </a:spcBef>
              <a:spcAft>
                <a:spcPts val="0"/>
              </a:spcAft>
              <a:buSzPts val="1900"/>
              <a:buChar char="•"/>
              <a:defRPr/>
            </a:lvl7pPr>
            <a:lvl8pPr marL="3657600" lvl="7" indent="-349250" algn="l" rtl="0">
              <a:lnSpc>
                <a:spcPct val="110000"/>
              </a:lnSpc>
              <a:spcBef>
                <a:spcPts val="700"/>
              </a:spcBef>
              <a:spcAft>
                <a:spcPts val="0"/>
              </a:spcAft>
              <a:buSzPts val="1900"/>
              <a:buChar char="–"/>
              <a:defRPr/>
            </a:lvl8pPr>
            <a:lvl9pPr marL="4114800" lvl="8" indent="-349250" algn="l" rtl="0">
              <a:lnSpc>
                <a:spcPct val="110000"/>
              </a:lnSpc>
              <a:spcBef>
                <a:spcPts val="700"/>
              </a:spcBef>
              <a:spcAft>
                <a:spcPts val="0"/>
              </a:spcAft>
              <a:buSzPts val="1900"/>
              <a:buChar char="•"/>
              <a:defRPr/>
            </a:lvl9pPr>
          </a:lstStyle>
          <a:p>
            <a:endParaRPr/>
          </a:p>
        </p:txBody>
      </p:sp>
      <p:sp>
        <p:nvSpPr>
          <p:cNvPr id="450" name="Google Shape;450;p65"/>
          <p:cNvSpPr txBox="1">
            <a:spLocks noGrp="1"/>
          </p:cNvSpPr>
          <p:nvPr>
            <p:ph type="body" idx="2"/>
          </p:nvPr>
        </p:nvSpPr>
        <p:spPr>
          <a:xfrm>
            <a:off x="6647796" y="2286000"/>
            <a:ext cx="4800900" cy="36195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700"/>
              </a:spcBef>
              <a:spcAft>
                <a:spcPts val="0"/>
              </a:spcAft>
              <a:buSzPts val="1900"/>
              <a:buChar char="•"/>
              <a:defRPr/>
            </a:lvl1pPr>
            <a:lvl2pPr marL="914400" lvl="1" indent="-349250" algn="l" rtl="0">
              <a:lnSpc>
                <a:spcPct val="110000"/>
              </a:lnSpc>
              <a:spcBef>
                <a:spcPts val="700"/>
              </a:spcBef>
              <a:spcAft>
                <a:spcPts val="0"/>
              </a:spcAft>
              <a:buSzPts val="1900"/>
              <a:buChar char="–"/>
              <a:defRPr/>
            </a:lvl2pPr>
            <a:lvl3pPr marL="1371600" lvl="2" indent="-349250" algn="l" rtl="0">
              <a:lnSpc>
                <a:spcPct val="110000"/>
              </a:lnSpc>
              <a:spcBef>
                <a:spcPts val="700"/>
              </a:spcBef>
              <a:spcAft>
                <a:spcPts val="0"/>
              </a:spcAft>
              <a:buSzPts val="1900"/>
              <a:buChar char="•"/>
              <a:defRPr/>
            </a:lvl3pPr>
            <a:lvl4pPr marL="1828800" lvl="3" indent="-349250" algn="l" rtl="0">
              <a:lnSpc>
                <a:spcPct val="110000"/>
              </a:lnSpc>
              <a:spcBef>
                <a:spcPts val="700"/>
              </a:spcBef>
              <a:spcAft>
                <a:spcPts val="0"/>
              </a:spcAft>
              <a:buSzPts val="1900"/>
              <a:buChar char="–"/>
              <a:defRPr/>
            </a:lvl4pPr>
            <a:lvl5pPr marL="2286000" lvl="4" indent="-349250" algn="l" rtl="0">
              <a:lnSpc>
                <a:spcPct val="110000"/>
              </a:lnSpc>
              <a:spcBef>
                <a:spcPts val="700"/>
              </a:spcBef>
              <a:spcAft>
                <a:spcPts val="0"/>
              </a:spcAft>
              <a:buSzPts val="1900"/>
              <a:buChar char="•"/>
              <a:defRPr/>
            </a:lvl5pPr>
            <a:lvl6pPr marL="2743200" lvl="5" indent="-349250" algn="l" rtl="0">
              <a:lnSpc>
                <a:spcPct val="110000"/>
              </a:lnSpc>
              <a:spcBef>
                <a:spcPts val="700"/>
              </a:spcBef>
              <a:spcAft>
                <a:spcPts val="0"/>
              </a:spcAft>
              <a:buSzPts val="1900"/>
              <a:buChar char="–"/>
              <a:defRPr/>
            </a:lvl6pPr>
            <a:lvl7pPr marL="3200400" lvl="6" indent="-349250" algn="l" rtl="0">
              <a:lnSpc>
                <a:spcPct val="110000"/>
              </a:lnSpc>
              <a:spcBef>
                <a:spcPts val="700"/>
              </a:spcBef>
              <a:spcAft>
                <a:spcPts val="0"/>
              </a:spcAft>
              <a:buSzPts val="1900"/>
              <a:buChar char="•"/>
              <a:defRPr/>
            </a:lvl7pPr>
            <a:lvl8pPr marL="3657600" lvl="7" indent="-349250" algn="l" rtl="0">
              <a:lnSpc>
                <a:spcPct val="110000"/>
              </a:lnSpc>
              <a:spcBef>
                <a:spcPts val="700"/>
              </a:spcBef>
              <a:spcAft>
                <a:spcPts val="0"/>
              </a:spcAft>
              <a:buSzPts val="1900"/>
              <a:buChar char="–"/>
              <a:defRPr/>
            </a:lvl8pPr>
            <a:lvl9pPr marL="4114800" lvl="8" indent="-349250" algn="l" rtl="0">
              <a:lnSpc>
                <a:spcPct val="110000"/>
              </a:lnSpc>
              <a:spcBef>
                <a:spcPts val="700"/>
              </a:spcBef>
              <a:spcAft>
                <a:spcPts val="0"/>
              </a:spcAft>
              <a:buSzPts val="1900"/>
              <a:buChar char="•"/>
              <a:defRPr/>
            </a:lvl9pPr>
          </a:lstStyle>
          <a:p>
            <a:endParaRPr/>
          </a:p>
        </p:txBody>
      </p:sp>
      <p:sp>
        <p:nvSpPr>
          <p:cNvPr id="451" name="Google Shape;451;p65"/>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2" name="Google Shape;452;p65"/>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53" name="Google Shape;453;p65"/>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4"/>
        <p:cNvGrpSpPr/>
        <p:nvPr/>
      </p:nvGrpSpPr>
      <p:grpSpPr>
        <a:xfrm>
          <a:off x="0" y="0"/>
          <a:ext cx="0" cy="0"/>
          <a:chOff x="0" y="0"/>
          <a:chExt cx="0" cy="0"/>
        </a:xfrm>
      </p:grpSpPr>
      <p:sp>
        <p:nvSpPr>
          <p:cNvPr id="455" name="Google Shape;455;p66"/>
          <p:cNvSpPr txBox="1">
            <a:spLocks noGrp="1"/>
          </p:cNvSpPr>
          <p:nvPr>
            <p:ph type="title"/>
          </p:nvPr>
        </p:nvSpPr>
        <p:spPr>
          <a:xfrm>
            <a:off x="1252728" y="381000"/>
            <a:ext cx="10172700" cy="1493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56" name="Google Shape;456;p66"/>
          <p:cNvSpPr txBox="1">
            <a:spLocks noGrp="1"/>
          </p:cNvSpPr>
          <p:nvPr>
            <p:ph type="body" idx="1"/>
          </p:nvPr>
        </p:nvSpPr>
        <p:spPr>
          <a:xfrm>
            <a:off x="1251678" y="2199633"/>
            <a:ext cx="4800900" cy="632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00"/>
              </a:spcBef>
              <a:spcAft>
                <a:spcPts val="0"/>
              </a:spcAft>
              <a:buSzPts val="1900"/>
              <a:buNone/>
              <a:defRPr sz="1900" b="1" cap="none">
                <a:solidFill>
                  <a:schemeClr val="dk2"/>
                </a:solidFill>
              </a:defRPr>
            </a:lvl1pPr>
            <a:lvl2pPr marL="914400" lvl="1" indent="-228600" algn="l" rtl="0">
              <a:lnSpc>
                <a:spcPct val="110000"/>
              </a:lnSpc>
              <a:spcBef>
                <a:spcPts val="700"/>
              </a:spcBef>
              <a:spcAft>
                <a:spcPts val="0"/>
              </a:spcAft>
              <a:buSzPts val="1900"/>
              <a:buNone/>
              <a:defRPr sz="1900" b="1"/>
            </a:lvl2pPr>
            <a:lvl3pPr marL="1371600" lvl="2" indent="-228600" algn="l" rtl="0">
              <a:lnSpc>
                <a:spcPct val="110000"/>
              </a:lnSpc>
              <a:spcBef>
                <a:spcPts val="700"/>
              </a:spcBef>
              <a:spcAft>
                <a:spcPts val="0"/>
              </a:spcAft>
              <a:buSzPts val="1900"/>
              <a:buNone/>
              <a:defRPr sz="1900" b="1"/>
            </a:lvl3pPr>
            <a:lvl4pPr marL="1828800" lvl="3" indent="-228600" algn="l" rtl="0">
              <a:lnSpc>
                <a:spcPct val="110000"/>
              </a:lnSpc>
              <a:spcBef>
                <a:spcPts val="700"/>
              </a:spcBef>
              <a:spcAft>
                <a:spcPts val="0"/>
              </a:spcAft>
              <a:buSzPts val="1600"/>
              <a:buNone/>
              <a:defRPr sz="1600" b="1"/>
            </a:lvl4pPr>
            <a:lvl5pPr marL="2286000" lvl="4" indent="-228600" algn="l" rtl="0">
              <a:lnSpc>
                <a:spcPct val="110000"/>
              </a:lnSpc>
              <a:spcBef>
                <a:spcPts val="700"/>
              </a:spcBef>
              <a:spcAft>
                <a:spcPts val="0"/>
              </a:spcAft>
              <a:buSzPts val="1600"/>
              <a:buNone/>
              <a:defRPr sz="1600" b="1"/>
            </a:lvl5pPr>
            <a:lvl6pPr marL="2743200" lvl="5" indent="-228600" algn="l" rtl="0">
              <a:lnSpc>
                <a:spcPct val="110000"/>
              </a:lnSpc>
              <a:spcBef>
                <a:spcPts val="700"/>
              </a:spcBef>
              <a:spcAft>
                <a:spcPts val="0"/>
              </a:spcAft>
              <a:buSzPts val="1600"/>
              <a:buNone/>
              <a:defRPr sz="1600" b="1"/>
            </a:lvl6pPr>
            <a:lvl7pPr marL="3200400" lvl="6" indent="-228600" algn="l" rtl="0">
              <a:lnSpc>
                <a:spcPct val="110000"/>
              </a:lnSpc>
              <a:spcBef>
                <a:spcPts val="700"/>
              </a:spcBef>
              <a:spcAft>
                <a:spcPts val="0"/>
              </a:spcAft>
              <a:buSzPts val="1600"/>
              <a:buNone/>
              <a:defRPr sz="1600" b="1"/>
            </a:lvl7pPr>
            <a:lvl8pPr marL="3657600" lvl="7" indent="-228600" algn="l" rtl="0">
              <a:lnSpc>
                <a:spcPct val="110000"/>
              </a:lnSpc>
              <a:spcBef>
                <a:spcPts val="700"/>
              </a:spcBef>
              <a:spcAft>
                <a:spcPts val="0"/>
              </a:spcAft>
              <a:buSzPts val="1600"/>
              <a:buNone/>
              <a:defRPr sz="1600" b="1"/>
            </a:lvl8pPr>
            <a:lvl9pPr marL="4114800" lvl="8" indent="-228600" algn="l" rtl="0">
              <a:lnSpc>
                <a:spcPct val="110000"/>
              </a:lnSpc>
              <a:spcBef>
                <a:spcPts val="700"/>
              </a:spcBef>
              <a:spcAft>
                <a:spcPts val="0"/>
              </a:spcAft>
              <a:buSzPts val="1600"/>
              <a:buNone/>
              <a:defRPr sz="1600" b="1"/>
            </a:lvl9pPr>
          </a:lstStyle>
          <a:p>
            <a:endParaRPr/>
          </a:p>
        </p:txBody>
      </p:sp>
      <p:sp>
        <p:nvSpPr>
          <p:cNvPr id="457" name="Google Shape;457;p66"/>
          <p:cNvSpPr txBox="1">
            <a:spLocks noGrp="1"/>
          </p:cNvSpPr>
          <p:nvPr>
            <p:ph type="body" idx="2"/>
          </p:nvPr>
        </p:nvSpPr>
        <p:spPr>
          <a:xfrm>
            <a:off x="1257300" y="2909102"/>
            <a:ext cx="4800900" cy="29964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700"/>
              </a:spcBef>
              <a:spcAft>
                <a:spcPts val="0"/>
              </a:spcAft>
              <a:buSzPts val="1900"/>
              <a:buChar char="•"/>
              <a:defRPr/>
            </a:lvl1pPr>
            <a:lvl2pPr marL="914400" lvl="1" indent="-349250" algn="l" rtl="0">
              <a:lnSpc>
                <a:spcPct val="110000"/>
              </a:lnSpc>
              <a:spcBef>
                <a:spcPts val="700"/>
              </a:spcBef>
              <a:spcAft>
                <a:spcPts val="0"/>
              </a:spcAft>
              <a:buSzPts val="1900"/>
              <a:buChar char="–"/>
              <a:defRPr/>
            </a:lvl2pPr>
            <a:lvl3pPr marL="1371600" lvl="2" indent="-349250" algn="l" rtl="0">
              <a:lnSpc>
                <a:spcPct val="110000"/>
              </a:lnSpc>
              <a:spcBef>
                <a:spcPts val="700"/>
              </a:spcBef>
              <a:spcAft>
                <a:spcPts val="0"/>
              </a:spcAft>
              <a:buSzPts val="1900"/>
              <a:buChar char="•"/>
              <a:defRPr/>
            </a:lvl3pPr>
            <a:lvl4pPr marL="1828800" lvl="3" indent="-349250" algn="l" rtl="0">
              <a:lnSpc>
                <a:spcPct val="110000"/>
              </a:lnSpc>
              <a:spcBef>
                <a:spcPts val="700"/>
              </a:spcBef>
              <a:spcAft>
                <a:spcPts val="0"/>
              </a:spcAft>
              <a:buSzPts val="1900"/>
              <a:buChar char="–"/>
              <a:defRPr/>
            </a:lvl4pPr>
            <a:lvl5pPr marL="2286000" lvl="4" indent="-349250" algn="l" rtl="0">
              <a:lnSpc>
                <a:spcPct val="110000"/>
              </a:lnSpc>
              <a:spcBef>
                <a:spcPts val="700"/>
              </a:spcBef>
              <a:spcAft>
                <a:spcPts val="0"/>
              </a:spcAft>
              <a:buSzPts val="1900"/>
              <a:buChar char="•"/>
              <a:defRPr/>
            </a:lvl5pPr>
            <a:lvl6pPr marL="2743200" lvl="5" indent="-349250" algn="l" rtl="0">
              <a:lnSpc>
                <a:spcPct val="110000"/>
              </a:lnSpc>
              <a:spcBef>
                <a:spcPts val="700"/>
              </a:spcBef>
              <a:spcAft>
                <a:spcPts val="0"/>
              </a:spcAft>
              <a:buSzPts val="1900"/>
              <a:buChar char="–"/>
              <a:defRPr/>
            </a:lvl6pPr>
            <a:lvl7pPr marL="3200400" lvl="6" indent="-349250" algn="l" rtl="0">
              <a:lnSpc>
                <a:spcPct val="110000"/>
              </a:lnSpc>
              <a:spcBef>
                <a:spcPts val="700"/>
              </a:spcBef>
              <a:spcAft>
                <a:spcPts val="0"/>
              </a:spcAft>
              <a:buSzPts val="1900"/>
              <a:buChar char="•"/>
              <a:defRPr/>
            </a:lvl7pPr>
            <a:lvl8pPr marL="3657600" lvl="7" indent="-349250" algn="l" rtl="0">
              <a:lnSpc>
                <a:spcPct val="110000"/>
              </a:lnSpc>
              <a:spcBef>
                <a:spcPts val="700"/>
              </a:spcBef>
              <a:spcAft>
                <a:spcPts val="0"/>
              </a:spcAft>
              <a:buSzPts val="1900"/>
              <a:buChar char="–"/>
              <a:defRPr/>
            </a:lvl8pPr>
            <a:lvl9pPr marL="4114800" lvl="8" indent="-349250" algn="l" rtl="0">
              <a:lnSpc>
                <a:spcPct val="110000"/>
              </a:lnSpc>
              <a:spcBef>
                <a:spcPts val="700"/>
              </a:spcBef>
              <a:spcAft>
                <a:spcPts val="0"/>
              </a:spcAft>
              <a:buSzPts val="1900"/>
              <a:buChar char="•"/>
              <a:defRPr/>
            </a:lvl9pPr>
          </a:lstStyle>
          <a:p>
            <a:endParaRPr/>
          </a:p>
        </p:txBody>
      </p:sp>
      <p:sp>
        <p:nvSpPr>
          <p:cNvPr id="458" name="Google Shape;458;p66"/>
          <p:cNvSpPr txBox="1">
            <a:spLocks noGrp="1"/>
          </p:cNvSpPr>
          <p:nvPr>
            <p:ph type="body" idx="3"/>
          </p:nvPr>
        </p:nvSpPr>
        <p:spPr>
          <a:xfrm>
            <a:off x="6633864" y="2199633"/>
            <a:ext cx="4800900" cy="632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00"/>
              </a:spcBef>
              <a:spcAft>
                <a:spcPts val="0"/>
              </a:spcAft>
              <a:buSzPts val="1900"/>
              <a:buNone/>
              <a:defRPr sz="1900" b="1" cap="none">
                <a:solidFill>
                  <a:schemeClr val="dk2"/>
                </a:solidFill>
              </a:defRPr>
            </a:lvl1pPr>
            <a:lvl2pPr marL="914400" lvl="1" indent="-228600" algn="l" rtl="0">
              <a:lnSpc>
                <a:spcPct val="110000"/>
              </a:lnSpc>
              <a:spcBef>
                <a:spcPts val="700"/>
              </a:spcBef>
              <a:spcAft>
                <a:spcPts val="0"/>
              </a:spcAft>
              <a:buSzPts val="1900"/>
              <a:buNone/>
              <a:defRPr sz="1900" b="1"/>
            </a:lvl2pPr>
            <a:lvl3pPr marL="1371600" lvl="2" indent="-228600" algn="l" rtl="0">
              <a:lnSpc>
                <a:spcPct val="110000"/>
              </a:lnSpc>
              <a:spcBef>
                <a:spcPts val="700"/>
              </a:spcBef>
              <a:spcAft>
                <a:spcPts val="0"/>
              </a:spcAft>
              <a:buSzPts val="1900"/>
              <a:buNone/>
              <a:defRPr sz="1900" b="1"/>
            </a:lvl3pPr>
            <a:lvl4pPr marL="1828800" lvl="3" indent="-228600" algn="l" rtl="0">
              <a:lnSpc>
                <a:spcPct val="110000"/>
              </a:lnSpc>
              <a:spcBef>
                <a:spcPts val="700"/>
              </a:spcBef>
              <a:spcAft>
                <a:spcPts val="0"/>
              </a:spcAft>
              <a:buSzPts val="1600"/>
              <a:buNone/>
              <a:defRPr sz="1600" b="1"/>
            </a:lvl4pPr>
            <a:lvl5pPr marL="2286000" lvl="4" indent="-228600" algn="l" rtl="0">
              <a:lnSpc>
                <a:spcPct val="110000"/>
              </a:lnSpc>
              <a:spcBef>
                <a:spcPts val="700"/>
              </a:spcBef>
              <a:spcAft>
                <a:spcPts val="0"/>
              </a:spcAft>
              <a:buSzPts val="1600"/>
              <a:buNone/>
              <a:defRPr sz="1600" b="1"/>
            </a:lvl5pPr>
            <a:lvl6pPr marL="2743200" lvl="5" indent="-228600" algn="l" rtl="0">
              <a:lnSpc>
                <a:spcPct val="110000"/>
              </a:lnSpc>
              <a:spcBef>
                <a:spcPts val="700"/>
              </a:spcBef>
              <a:spcAft>
                <a:spcPts val="0"/>
              </a:spcAft>
              <a:buSzPts val="1600"/>
              <a:buNone/>
              <a:defRPr sz="1600" b="1"/>
            </a:lvl6pPr>
            <a:lvl7pPr marL="3200400" lvl="6" indent="-228600" algn="l" rtl="0">
              <a:lnSpc>
                <a:spcPct val="110000"/>
              </a:lnSpc>
              <a:spcBef>
                <a:spcPts val="700"/>
              </a:spcBef>
              <a:spcAft>
                <a:spcPts val="0"/>
              </a:spcAft>
              <a:buSzPts val="1600"/>
              <a:buNone/>
              <a:defRPr sz="1600" b="1"/>
            </a:lvl7pPr>
            <a:lvl8pPr marL="3657600" lvl="7" indent="-228600" algn="l" rtl="0">
              <a:lnSpc>
                <a:spcPct val="110000"/>
              </a:lnSpc>
              <a:spcBef>
                <a:spcPts val="700"/>
              </a:spcBef>
              <a:spcAft>
                <a:spcPts val="0"/>
              </a:spcAft>
              <a:buSzPts val="1600"/>
              <a:buNone/>
              <a:defRPr sz="1600" b="1"/>
            </a:lvl8pPr>
            <a:lvl9pPr marL="4114800" lvl="8" indent="-228600" algn="l" rtl="0">
              <a:lnSpc>
                <a:spcPct val="110000"/>
              </a:lnSpc>
              <a:spcBef>
                <a:spcPts val="700"/>
              </a:spcBef>
              <a:spcAft>
                <a:spcPts val="0"/>
              </a:spcAft>
              <a:buSzPts val="1600"/>
              <a:buNone/>
              <a:defRPr sz="1600" b="1"/>
            </a:lvl9pPr>
          </a:lstStyle>
          <a:p>
            <a:endParaRPr/>
          </a:p>
        </p:txBody>
      </p:sp>
      <p:sp>
        <p:nvSpPr>
          <p:cNvPr id="459" name="Google Shape;459;p66"/>
          <p:cNvSpPr txBox="1">
            <a:spLocks noGrp="1"/>
          </p:cNvSpPr>
          <p:nvPr>
            <p:ph type="body" idx="4"/>
          </p:nvPr>
        </p:nvSpPr>
        <p:spPr>
          <a:xfrm>
            <a:off x="6633864" y="2909102"/>
            <a:ext cx="4800900" cy="29964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700"/>
              </a:spcBef>
              <a:spcAft>
                <a:spcPts val="0"/>
              </a:spcAft>
              <a:buSzPts val="1900"/>
              <a:buChar char="•"/>
              <a:defRPr/>
            </a:lvl1pPr>
            <a:lvl2pPr marL="914400" lvl="1" indent="-349250" algn="l" rtl="0">
              <a:lnSpc>
                <a:spcPct val="110000"/>
              </a:lnSpc>
              <a:spcBef>
                <a:spcPts val="700"/>
              </a:spcBef>
              <a:spcAft>
                <a:spcPts val="0"/>
              </a:spcAft>
              <a:buSzPts val="1900"/>
              <a:buChar char="–"/>
              <a:defRPr/>
            </a:lvl2pPr>
            <a:lvl3pPr marL="1371600" lvl="2" indent="-349250" algn="l" rtl="0">
              <a:lnSpc>
                <a:spcPct val="110000"/>
              </a:lnSpc>
              <a:spcBef>
                <a:spcPts val="700"/>
              </a:spcBef>
              <a:spcAft>
                <a:spcPts val="0"/>
              </a:spcAft>
              <a:buSzPts val="1900"/>
              <a:buChar char="•"/>
              <a:defRPr/>
            </a:lvl3pPr>
            <a:lvl4pPr marL="1828800" lvl="3" indent="-349250" algn="l" rtl="0">
              <a:lnSpc>
                <a:spcPct val="110000"/>
              </a:lnSpc>
              <a:spcBef>
                <a:spcPts val="700"/>
              </a:spcBef>
              <a:spcAft>
                <a:spcPts val="0"/>
              </a:spcAft>
              <a:buSzPts val="1900"/>
              <a:buChar char="–"/>
              <a:defRPr/>
            </a:lvl4pPr>
            <a:lvl5pPr marL="2286000" lvl="4" indent="-349250" algn="l" rtl="0">
              <a:lnSpc>
                <a:spcPct val="110000"/>
              </a:lnSpc>
              <a:spcBef>
                <a:spcPts val="700"/>
              </a:spcBef>
              <a:spcAft>
                <a:spcPts val="0"/>
              </a:spcAft>
              <a:buSzPts val="1900"/>
              <a:buChar char="•"/>
              <a:defRPr/>
            </a:lvl5pPr>
            <a:lvl6pPr marL="2743200" lvl="5" indent="-349250" algn="l" rtl="0">
              <a:lnSpc>
                <a:spcPct val="110000"/>
              </a:lnSpc>
              <a:spcBef>
                <a:spcPts val="700"/>
              </a:spcBef>
              <a:spcAft>
                <a:spcPts val="0"/>
              </a:spcAft>
              <a:buSzPts val="1900"/>
              <a:buChar char="–"/>
              <a:defRPr/>
            </a:lvl6pPr>
            <a:lvl7pPr marL="3200400" lvl="6" indent="-349250" algn="l" rtl="0">
              <a:lnSpc>
                <a:spcPct val="110000"/>
              </a:lnSpc>
              <a:spcBef>
                <a:spcPts val="700"/>
              </a:spcBef>
              <a:spcAft>
                <a:spcPts val="0"/>
              </a:spcAft>
              <a:buSzPts val="1900"/>
              <a:buChar char="•"/>
              <a:defRPr/>
            </a:lvl7pPr>
            <a:lvl8pPr marL="3657600" lvl="7" indent="-349250" algn="l" rtl="0">
              <a:lnSpc>
                <a:spcPct val="110000"/>
              </a:lnSpc>
              <a:spcBef>
                <a:spcPts val="700"/>
              </a:spcBef>
              <a:spcAft>
                <a:spcPts val="0"/>
              </a:spcAft>
              <a:buSzPts val="1900"/>
              <a:buChar char="–"/>
              <a:defRPr/>
            </a:lvl8pPr>
            <a:lvl9pPr marL="4114800" lvl="8" indent="-349250" algn="l" rtl="0">
              <a:lnSpc>
                <a:spcPct val="110000"/>
              </a:lnSpc>
              <a:spcBef>
                <a:spcPts val="700"/>
              </a:spcBef>
              <a:spcAft>
                <a:spcPts val="0"/>
              </a:spcAft>
              <a:buSzPts val="1900"/>
              <a:buChar char="•"/>
              <a:defRPr/>
            </a:lvl9pPr>
          </a:lstStyle>
          <a:p>
            <a:endParaRPr/>
          </a:p>
        </p:txBody>
      </p:sp>
      <p:sp>
        <p:nvSpPr>
          <p:cNvPr id="460" name="Google Shape;460;p66"/>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1" name="Google Shape;461;p66"/>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2" name="Google Shape;462;p66"/>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3"/>
        <p:cNvGrpSpPr/>
        <p:nvPr/>
      </p:nvGrpSpPr>
      <p:grpSpPr>
        <a:xfrm>
          <a:off x="0" y="0"/>
          <a:ext cx="0" cy="0"/>
          <a:chOff x="0" y="0"/>
          <a:chExt cx="0" cy="0"/>
        </a:xfrm>
      </p:grpSpPr>
      <p:sp>
        <p:nvSpPr>
          <p:cNvPr id="464" name="Google Shape;464;p67"/>
          <p:cNvSpPr txBox="1">
            <a:spLocks noGrp="1"/>
          </p:cNvSpPr>
          <p:nvPr>
            <p:ph type="title"/>
          </p:nvPr>
        </p:nvSpPr>
        <p:spPr>
          <a:xfrm>
            <a:off x="1251678" y="382385"/>
            <a:ext cx="10178400" cy="1491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65" name="Google Shape;465;p67"/>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6" name="Google Shape;466;p67"/>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67" name="Google Shape;467;p67"/>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8"/>
        <p:cNvGrpSpPr/>
        <p:nvPr/>
      </p:nvGrpSpPr>
      <p:grpSpPr>
        <a:xfrm>
          <a:off x="0" y="0"/>
          <a:ext cx="0" cy="0"/>
          <a:chOff x="0" y="0"/>
          <a:chExt cx="0" cy="0"/>
        </a:xfrm>
      </p:grpSpPr>
      <p:sp>
        <p:nvSpPr>
          <p:cNvPr id="469" name="Google Shape;469;p68"/>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0" name="Google Shape;470;p68"/>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1" name="Google Shape;471;p68"/>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72"/>
        <p:cNvGrpSpPr/>
        <p:nvPr/>
      </p:nvGrpSpPr>
      <p:grpSpPr>
        <a:xfrm>
          <a:off x="0" y="0"/>
          <a:ext cx="0" cy="0"/>
          <a:chOff x="0" y="0"/>
          <a:chExt cx="0" cy="0"/>
        </a:xfrm>
      </p:grpSpPr>
      <p:sp>
        <p:nvSpPr>
          <p:cNvPr id="473" name="Google Shape;473;p69"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474" name="Google Shape;474;p69"/>
          <p:cNvSpPr txBox="1">
            <a:spLocks noGrp="1"/>
          </p:cNvSpPr>
          <p:nvPr>
            <p:ph type="title"/>
          </p:nvPr>
        </p:nvSpPr>
        <p:spPr>
          <a:xfrm>
            <a:off x="8337884" y="457199"/>
            <a:ext cx="3092100" cy="1196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1900"/>
              <a:buFont typeface="Gill Sans"/>
              <a:buNone/>
              <a:defRPr sz="1900" b="1" i="0" cap="none">
                <a:solidFill>
                  <a:schemeClr val="accent1"/>
                </a:solidFill>
                <a:latin typeface="Gill Sans"/>
                <a:ea typeface="Gill Sans"/>
                <a:cs typeface="Gill Sans"/>
                <a:sym typeface="Gill Sans"/>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75" name="Google Shape;475;p69"/>
          <p:cNvSpPr txBox="1">
            <a:spLocks noGrp="1"/>
          </p:cNvSpPr>
          <p:nvPr>
            <p:ph type="body" idx="1"/>
          </p:nvPr>
        </p:nvSpPr>
        <p:spPr>
          <a:xfrm>
            <a:off x="765051" y="920377"/>
            <a:ext cx="6158400" cy="4985100"/>
          </a:xfrm>
          <a:prstGeom prst="rect">
            <a:avLst/>
          </a:prstGeom>
          <a:noFill/>
          <a:ln>
            <a:noFill/>
          </a:ln>
        </p:spPr>
        <p:txBody>
          <a:bodyPr spcFirstLastPara="1" wrap="square" lIns="91425" tIns="45700" rIns="91425" bIns="45700" anchor="t" anchorCtr="0">
            <a:normAutofit/>
          </a:bodyPr>
          <a:lstStyle>
            <a:lvl1pPr marL="457200" lvl="0" indent="-431800" algn="l" rtl="0">
              <a:lnSpc>
                <a:spcPct val="110000"/>
              </a:lnSpc>
              <a:spcBef>
                <a:spcPts val="700"/>
              </a:spcBef>
              <a:spcAft>
                <a:spcPts val="0"/>
              </a:spcAft>
              <a:buSzPts val="3200"/>
              <a:buChar char="•"/>
              <a:defRPr sz="3200"/>
            </a:lvl1pPr>
            <a:lvl2pPr marL="914400" lvl="1" indent="-406400" algn="l" rtl="0">
              <a:lnSpc>
                <a:spcPct val="110000"/>
              </a:lnSpc>
              <a:spcBef>
                <a:spcPts val="700"/>
              </a:spcBef>
              <a:spcAft>
                <a:spcPts val="0"/>
              </a:spcAft>
              <a:buSzPts val="2800"/>
              <a:buChar char="–"/>
              <a:defRPr sz="2800"/>
            </a:lvl2pPr>
            <a:lvl3pPr marL="1371600" lvl="2" indent="-381000" algn="l" rtl="0">
              <a:lnSpc>
                <a:spcPct val="110000"/>
              </a:lnSpc>
              <a:spcBef>
                <a:spcPts val="700"/>
              </a:spcBef>
              <a:spcAft>
                <a:spcPts val="0"/>
              </a:spcAft>
              <a:buSzPts val="2400"/>
              <a:buChar char="•"/>
              <a:defRPr sz="2400"/>
            </a:lvl3pPr>
            <a:lvl4pPr marL="1828800" lvl="3" indent="-355600" algn="l" rtl="0">
              <a:lnSpc>
                <a:spcPct val="110000"/>
              </a:lnSpc>
              <a:spcBef>
                <a:spcPts val="700"/>
              </a:spcBef>
              <a:spcAft>
                <a:spcPts val="0"/>
              </a:spcAft>
              <a:buSzPts val="2000"/>
              <a:buChar char="–"/>
              <a:defRPr sz="2000"/>
            </a:lvl4pPr>
            <a:lvl5pPr marL="2286000" lvl="4" indent="-355600" algn="l" rtl="0">
              <a:lnSpc>
                <a:spcPct val="110000"/>
              </a:lnSpc>
              <a:spcBef>
                <a:spcPts val="700"/>
              </a:spcBef>
              <a:spcAft>
                <a:spcPts val="0"/>
              </a:spcAft>
              <a:buSzPts val="2000"/>
              <a:buChar char="•"/>
              <a:defRPr sz="2000"/>
            </a:lvl5pPr>
            <a:lvl6pPr marL="2743200" lvl="5" indent="-355600" algn="l" rtl="0">
              <a:lnSpc>
                <a:spcPct val="110000"/>
              </a:lnSpc>
              <a:spcBef>
                <a:spcPts val="700"/>
              </a:spcBef>
              <a:spcAft>
                <a:spcPts val="0"/>
              </a:spcAft>
              <a:buSzPts val="2000"/>
              <a:buChar char="–"/>
              <a:defRPr sz="2000"/>
            </a:lvl6pPr>
            <a:lvl7pPr marL="3200400" lvl="6" indent="-355600" algn="l" rtl="0">
              <a:lnSpc>
                <a:spcPct val="110000"/>
              </a:lnSpc>
              <a:spcBef>
                <a:spcPts val="700"/>
              </a:spcBef>
              <a:spcAft>
                <a:spcPts val="0"/>
              </a:spcAft>
              <a:buSzPts val="2000"/>
              <a:buChar char="•"/>
              <a:defRPr sz="2000"/>
            </a:lvl7pPr>
            <a:lvl8pPr marL="3657600" lvl="7" indent="-355600" algn="l" rtl="0">
              <a:lnSpc>
                <a:spcPct val="110000"/>
              </a:lnSpc>
              <a:spcBef>
                <a:spcPts val="700"/>
              </a:spcBef>
              <a:spcAft>
                <a:spcPts val="0"/>
              </a:spcAft>
              <a:buSzPts val="2000"/>
              <a:buChar char="–"/>
              <a:defRPr sz="2000"/>
            </a:lvl8pPr>
            <a:lvl9pPr marL="4114800" lvl="8" indent="-355600" algn="l" rtl="0">
              <a:lnSpc>
                <a:spcPct val="110000"/>
              </a:lnSpc>
              <a:spcBef>
                <a:spcPts val="700"/>
              </a:spcBef>
              <a:spcAft>
                <a:spcPts val="0"/>
              </a:spcAft>
              <a:buSzPts val="2000"/>
              <a:buChar char="•"/>
              <a:defRPr sz="2000"/>
            </a:lvl9pPr>
          </a:lstStyle>
          <a:p>
            <a:endParaRPr/>
          </a:p>
        </p:txBody>
      </p:sp>
      <p:sp>
        <p:nvSpPr>
          <p:cNvPr id="476" name="Google Shape;476;p69"/>
          <p:cNvSpPr txBox="1">
            <a:spLocks noGrp="1"/>
          </p:cNvSpPr>
          <p:nvPr>
            <p:ph type="body" idx="2"/>
          </p:nvPr>
        </p:nvSpPr>
        <p:spPr>
          <a:xfrm>
            <a:off x="8337885" y="1741336"/>
            <a:ext cx="3092100" cy="4164000"/>
          </a:xfrm>
          <a:prstGeom prst="rect">
            <a:avLst/>
          </a:prstGeom>
          <a:noFill/>
          <a:ln>
            <a:noFill/>
          </a:ln>
        </p:spPr>
        <p:txBody>
          <a:bodyPr spcFirstLastPara="1" wrap="square" lIns="91425" tIns="45700" rIns="91425" bIns="45700" anchor="t" anchorCtr="0">
            <a:normAutofit/>
          </a:bodyPr>
          <a:lstStyle>
            <a:lvl1pPr marL="457200" lvl="0" indent="-228600" algn="l" rtl="0">
              <a:lnSpc>
                <a:spcPct val="120000"/>
              </a:lnSpc>
              <a:spcBef>
                <a:spcPts val="1200"/>
              </a:spcBef>
              <a:spcAft>
                <a:spcPts val="0"/>
              </a:spcAft>
              <a:buSzPts val="1600"/>
              <a:buNone/>
              <a:defRPr sz="1600">
                <a:solidFill>
                  <a:schemeClr val="lt2"/>
                </a:solidFill>
              </a:defRPr>
            </a:lvl1pPr>
            <a:lvl2pPr marL="914400" lvl="1" indent="-228600" algn="l" rtl="0">
              <a:lnSpc>
                <a:spcPct val="110000"/>
              </a:lnSpc>
              <a:spcBef>
                <a:spcPts val="700"/>
              </a:spcBef>
              <a:spcAft>
                <a:spcPts val="0"/>
              </a:spcAft>
              <a:buSzPts val="1500"/>
              <a:buNone/>
              <a:defRPr sz="1500"/>
            </a:lvl2pPr>
            <a:lvl3pPr marL="1371600" lvl="2" indent="-228600" algn="l" rtl="0">
              <a:lnSpc>
                <a:spcPct val="110000"/>
              </a:lnSpc>
              <a:spcBef>
                <a:spcPts val="700"/>
              </a:spcBef>
              <a:spcAft>
                <a:spcPts val="0"/>
              </a:spcAft>
              <a:buSzPts val="1200"/>
              <a:buNone/>
              <a:defRPr sz="1200"/>
            </a:lvl3pPr>
            <a:lvl4pPr marL="1828800" lvl="3" indent="-228600" algn="l" rtl="0">
              <a:lnSpc>
                <a:spcPct val="110000"/>
              </a:lnSpc>
              <a:spcBef>
                <a:spcPts val="700"/>
              </a:spcBef>
              <a:spcAft>
                <a:spcPts val="0"/>
              </a:spcAft>
              <a:buSzPts val="1100"/>
              <a:buNone/>
              <a:defRPr sz="1100"/>
            </a:lvl4pPr>
            <a:lvl5pPr marL="2286000" lvl="4" indent="-228600" algn="l" rtl="0">
              <a:lnSpc>
                <a:spcPct val="110000"/>
              </a:lnSpc>
              <a:spcBef>
                <a:spcPts val="700"/>
              </a:spcBef>
              <a:spcAft>
                <a:spcPts val="0"/>
              </a:spcAft>
              <a:buSzPts val="1100"/>
              <a:buNone/>
              <a:defRPr sz="1100"/>
            </a:lvl5pPr>
            <a:lvl6pPr marL="2743200" lvl="5" indent="-228600" algn="l" rtl="0">
              <a:lnSpc>
                <a:spcPct val="110000"/>
              </a:lnSpc>
              <a:spcBef>
                <a:spcPts val="700"/>
              </a:spcBef>
              <a:spcAft>
                <a:spcPts val="0"/>
              </a:spcAft>
              <a:buSzPts val="1100"/>
              <a:buNone/>
              <a:defRPr sz="1100"/>
            </a:lvl6pPr>
            <a:lvl7pPr marL="3200400" lvl="6" indent="-228600" algn="l" rtl="0">
              <a:lnSpc>
                <a:spcPct val="110000"/>
              </a:lnSpc>
              <a:spcBef>
                <a:spcPts val="700"/>
              </a:spcBef>
              <a:spcAft>
                <a:spcPts val="0"/>
              </a:spcAft>
              <a:buSzPts val="1100"/>
              <a:buNone/>
              <a:defRPr sz="1100"/>
            </a:lvl7pPr>
            <a:lvl8pPr marL="3657600" lvl="7" indent="-228600" algn="l" rtl="0">
              <a:lnSpc>
                <a:spcPct val="110000"/>
              </a:lnSpc>
              <a:spcBef>
                <a:spcPts val="700"/>
              </a:spcBef>
              <a:spcAft>
                <a:spcPts val="0"/>
              </a:spcAft>
              <a:buSzPts val="1100"/>
              <a:buNone/>
              <a:defRPr sz="1100"/>
            </a:lvl8pPr>
            <a:lvl9pPr marL="4114800" lvl="8" indent="-228600" algn="l" rtl="0">
              <a:lnSpc>
                <a:spcPct val="110000"/>
              </a:lnSpc>
              <a:spcBef>
                <a:spcPts val="700"/>
              </a:spcBef>
              <a:spcAft>
                <a:spcPts val="0"/>
              </a:spcAft>
              <a:buSzPts val="1100"/>
              <a:buNone/>
              <a:defRPr sz="1100"/>
            </a:lvl9pPr>
          </a:lstStyle>
          <a:p>
            <a:endParaRPr/>
          </a:p>
        </p:txBody>
      </p:sp>
      <p:sp>
        <p:nvSpPr>
          <p:cNvPr id="477" name="Google Shape;477;p69"/>
          <p:cNvSpPr txBox="1">
            <a:spLocks noGrp="1"/>
          </p:cNvSpPr>
          <p:nvPr>
            <p:ph type="dt" idx="10"/>
          </p:nvPr>
        </p:nvSpPr>
        <p:spPr>
          <a:xfrm>
            <a:off x="765051" y="6375679"/>
            <a:ext cx="12333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8" name="Google Shape;478;p69"/>
          <p:cNvSpPr txBox="1">
            <a:spLocks noGrp="1"/>
          </p:cNvSpPr>
          <p:nvPr>
            <p:ph type="ftr" idx="11"/>
          </p:nvPr>
        </p:nvSpPr>
        <p:spPr>
          <a:xfrm>
            <a:off x="2103620" y="6375679"/>
            <a:ext cx="34821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79" name="Google Shape;479;p69"/>
          <p:cNvSpPr txBox="1">
            <a:spLocks noGrp="1"/>
          </p:cNvSpPr>
          <p:nvPr>
            <p:ph type="sldNum" idx="12"/>
          </p:nvPr>
        </p:nvSpPr>
        <p:spPr>
          <a:xfrm>
            <a:off x="5691014" y="6375679"/>
            <a:ext cx="12324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80" name="Google Shape;480;p69" title="left edge border"/>
          <p:cNvSpPr/>
          <p:nvPr/>
        </p:nvSpPr>
        <p:spPr>
          <a:xfrm>
            <a:off x="0" y="0"/>
            <a:ext cx="2835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81"/>
        <p:cNvGrpSpPr/>
        <p:nvPr/>
      </p:nvGrpSpPr>
      <p:grpSpPr>
        <a:xfrm>
          <a:off x="0" y="0"/>
          <a:ext cx="0" cy="0"/>
          <a:chOff x="0" y="0"/>
          <a:chExt cx="0" cy="0"/>
        </a:xfrm>
      </p:grpSpPr>
      <p:sp>
        <p:nvSpPr>
          <p:cNvPr id="482" name="Google Shape;482;p70"/>
          <p:cNvSpPr>
            <a:spLocks noGrp="1"/>
          </p:cNvSpPr>
          <p:nvPr>
            <p:ph type="pic" idx="2"/>
          </p:nvPr>
        </p:nvSpPr>
        <p:spPr>
          <a:xfrm>
            <a:off x="283464" y="0"/>
            <a:ext cx="7355700" cy="6858000"/>
          </a:xfrm>
          <a:prstGeom prst="rect">
            <a:avLst/>
          </a:prstGeom>
          <a:noFill/>
          <a:ln>
            <a:noFill/>
          </a:ln>
        </p:spPr>
      </p:sp>
      <p:sp>
        <p:nvSpPr>
          <p:cNvPr id="483" name="Google Shape;483;p70" title="right scallop background shape"/>
          <p:cNvSpPr/>
          <p:nvPr/>
        </p:nvSpPr>
        <p:spPr>
          <a:xfrm>
            <a:off x="7389812" y="0"/>
            <a:ext cx="4802188"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484" name="Google Shape;484;p70" title="left edge border"/>
          <p:cNvSpPr/>
          <p:nvPr/>
        </p:nvSpPr>
        <p:spPr>
          <a:xfrm>
            <a:off x="0" y="0"/>
            <a:ext cx="2835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0"/>
          <p:cNvSpPr txBox="1">
            <a:spLocks noGrp="1"/>
          </p:cNvSpPr>
          <p:nvPr>
            <p:ph type="title"/>
          </p:nvPr>
        </p:nvSpPr>
        <p:spPr>
          <a:xfrm>
            <a:off x="8337883" y="457200"/>
            <a:ext cx="3092100" cy="1196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1900"/>
              <a:buFont typeface="Gill Sans"/>
              <a:buNone/>
              <a:defRPr sz="1900" b="1" i="0">
                <a:solidFill>
                  <a:schemeClr val="accent1"/>
                </a:solidFill>
                <a:latin typeface="Gill Sans"/>
                <a:ea typeface="Gill Sans"/>
                <a:cs typeface="Gill Sans"/>
                <a:sym typeface="Gill Sans"/>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86" name="Google Shape;486;p70"/>
          <p:cNvSpPr txBox="1">
            <a:spLocks noGrp="1"/>
          </p:cNvSpPr>
          <p:nvPr>
            <p:ph type="body" idx="1"/>
          </p:nvPr>
        </p:nvSpPr>
        <p:spPr>
          <a:xfrm>
            <a:off x="8337883" y="1741336"/>
            <a:ext cx="3092100" cy="4164000"/>
          </a:xfrm>
          <a:prstGeom prst="rect">
            <a:avLst/>
          </a:prstGeom>
          <a:noFill/>
          <a:ln>
            <a:noFill/>
          </a:ln>
        </p:spPr>
        <p:txBody>
          <a:bodyPr spcFirstLastPara="1" wrap="square" lIns="91425" tIns="45700" rIns="91425" bIns="45700" anchor="t" anchorCtr="0">
            <a:normAutofit/>
          </a:bodyPr>
          <a:lstStyle>
            <a:lvl1pPr marL="457200" lvl="0" indent="-228600" algn="l" rtl="0">
              <a:lnSpc>
                <a:spcPct val="120000"/>
              </a:lnSpc>
              <a:spcBef>
                <a:spcPts val="1200"/>
              </a:spcBef>
              <a:spcAft>
                <a:spcPts val="0"/>
              </a:spcAft>
              <a:buSzPts val="1600"/>
              <a:buNone/>
              <a:defRPr sz="1600">
                <a:solidFill>
                  <a:schemeClr val="lt2"/>
                </a:solidFill>
              </a:defRPr>
            </a:lvl1pPr>
            <a:lvl2pPr marL="914400" lvl="1" indent="-228600" algn="l" rtl="0">
              <a:lnSpc>
                <a:spcPct val="110000"/>
              </a:lnSpc>
              <a:spcBef>
                <a:spcPts val="700"/>
              </a:spcBef>
              <a:spcAft>
                <a:spcPts val="0"/>
              </a:spcAft>
              <a:buSzPts val="1500"/>
              <a:buNone/>
              <a:defRPr sz="1500"/>
            </a:lvl2pPr>
            <a:lvl3pPr marL="1371600" lvl="2" indent="-228600" algn="l" rtl="0">
              <a:lnSpc>
                <a:spcPct val="110000"/>
              </a:lnSpc>
              <a:spcBef>
                <a:spcPts val="700"/>
              </a:spcBef>
              <a:spcAft>
                <a:spcPts val="0"/>
              </a:spcAft>
              <a:buSzPts val="1200"/>
              <a:buNone/>
              <a:defRPr sz="1200"/>
            </a:lvl3pPr>
            <a:lvl4pPr marL="1828800" lvl="3" indent="-228600" algn="l" rtl="0">
              <a:lnSpc>
                <a:spcPct val="110000"/>
              </a:lnSpc>
              <a:spcBef>
                <a:spcPts val="700"/>
              </a:spcBef>
              <a:spcAft>
                <a:spcPts val="0"/>
              </a:spcAft>
              <a:buSzPts val="1100"/>
              <a:buNone/>
              <a:defRPr sz="1100"/>
            </a:lvl4pPr>
            <a:lvl5pPr marL="2286000" lvl="4" indent="-228600" algn="l" rtl="0">
              <a:lnSpc>
                <a:spcPct val="110000"/>
              </a:lnSpc>
              <a:spcBef>
                <a:spcPts val="700"/>
              </a:spcBef>
              <a:spcAft>
                <a:spcPts val="0"/>
              </a:spcAft>
              <a:buSzPts val="1100"/>
              <a:buNone/>
              <a:defRPr sz="1100"/>
            </a:lvl5pPr>
            <a:lvl6pPr marL="2743200" lvl="5" indent="-228600" algn="l" rtl="0">
              <a:lnSpc>
                <a:spcPct val="110000"/>
              </a:lnSpc>
              <a:spcBef>
                <a:spcPts val="700"/>
              </a:spcBef>
              <a:spcAft>
                <a:spcPts val="0"/>
              </a:spcAft>
              <a:buSzPts val="1100"/>
              <a:buNone/>
              <a:defRPr sz="1100"/>
            </a:lvl6pPr>
            <a:lvl7pPr marL="3200400" lvl="6" indent="-228600" algn="l" rtl="0">
              <a:lnSpc>
                <a:spcPct val="110000"/>
              </a:lnSpc>
              <a:spcBef>
                <a:spcPts val="700"/>
              </a:spcBef>
              <a:spcAft>
                <a:spcPts val="0"/>
              </a:spcAft>
              <a:buSzPts val="1100"/>
              <a:buNone/>
              <a:defRPr sz="1100"/>
            </a:lvl7pPr>
            <a:lvl8pPr marL="3657600" lvl="7" indent="-228600" algn="l" rtl="0">
              <a:lnSpc>
                <a:spcPct val="110000"/>
              </a:lnSpc>
              <a:spcBef>
                <a:spcPts val="700"/>
              </a:spcBef>
              <a:spcAft>
                <a:spcPts val="0"/>
              </a:spcAft>
              <a:buSzPts val="1100"/>
              <a:buNone/>
              <a:defRPr sz="1100"/>
            </a:lvl8pPr>
            <a:lvl9pPr marL="4114800" lvl="8" indent="-228600" algn="l" rtl="0">
              <a:lnSpc>
                <a:spcPct val="110000"/>
              </a:lnSpc>
              <a:spcBef>
                <a:spcPts val="700"/>
              </a:spcBef>
              <a:spcAft>
                <a:spcPts val="0"/>
              </a:spcAft>
              <a:buSzPts val="1100"/>
              <a:buNone/>
              <a:defRPr sz="1100"/>
            </a:lvl9pPr>
          </a:lstStyle>
          <a:p>
            <a:endParaRPr/>
          </a:p>
        </p:txBody>
      </p:sp>
      <p:sp>
        <p:nvSpPr>
          <p:cNvPr id="487" name="Google Shape;487;p70"/>
          <p:cNvSpPr txBox="1">
            <a:spLocks noGrp="1"/>
          </p:cNvSpPr>
          <p:nvPr>
            <p:ph type="dt" idx="10"/>
          </p:nvPr>
        </p:nvSpPr>
        <p:spPr>
          <a:xfrm>
            <a:off x="765950" y="6375679"/>
            <a:ext cx="12324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8" name="Google Shape;488;p70"/>
          <p:cNvSpPr txBox="1">
            <a:spLocks noGrp="1"/>
          </p:cNvSpPr>
          <p:nvPr>
            <p:ph type="ftr" idx="11"/>
          </p:nvPr>
        </p:nvSpPr>
        <p:spPr>
          <a:xfrm>
            <a:off x="2103621" y="6375679"/>
            <a:ext cx="34821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89" name="Google Shape;489;p70"/>
          <p:cNvSpPr txBox="1">
            <a:spLocks noGrp="1"/>
          </p:cNvSpPr>
          <p:nvPr>
            <p:ph type="sldNum" idx="12"/>
          </p:nvPr>
        </p:nvSpPr>
        <p:spPr>
          <a:xfrm>
            <a:off x="5687568" y="6375679"/>
            <a:ext cx="12345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90"/>
        <p:cNvGrpSpPr/>
        <p:nvPr/>
      </p:nvGrpSpPr>
      <p:grpSpPr>
        <a:xfrm>
          <a:off x="0" y="0"/>
          <a:ext cx="0" cy="0"/>
          <a:chOff x="0" y="0"/>
          <a:chExt cx="0" cy="0"/>
        </a:xfrm>
      </p:grpSpPr>
      <p:sp>
        <p:nvSpPr>
          <p:cNvPr id="491" name="Google Shape;491;p71"/>
          <p:cNvSpPr txBox="1">
            <a:spLocks noGrp="1"/>
          </p:cNvSpPr>
          <p:nvPr>
            <p:ph type="title"/>
          </p:nvPr>
        </p:nvSpPr>
        <p:spPr>
          <a:xfrm>
            <a:off x="1251678" y="382385"/>
            <a:ext cx="10178400" cy="1491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92" name="Google Shape;492;p71"/>
          <p:cNvSpPr txBox="1">
            <a:spLocks noGrp="1"/>
          </p:cNvSpPr>
          <p:nvPr>
            <p:ph type="body" idx="1"/>
          </p:nvPr>
        </p:nvSpPr>
        <p:spPr>
          <a:xfrm rot="5400000">
            <a:off x="4543950" y="-1006349"/>
            <a:ext cx="3593700" cy="101784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700"/>
              </a:spcBef>
              <a:spcAft>
                <a:spcPts val="0"/>
              </a:spcAft>
              <a:buSzPts val="1900"/>
              <a:buChar char="•"/>
              <a:defRPr/>
            </a:lvl1pPr>
            <a:lvl2pPr marL="914400" lvl="1" indent="-349250" algn="l" rtl="0">
              <a:lnSpc>
                <a:spcPct val="110000"/>
              </a:lnSpc>
              <a:spcBef>
                <a:spcPts val="700"/>
              </a:spcBef>
              <a:spcAft>
                <a:spcPts val="0"/>
              </a:spcAft>
              <a:buSzPts val="1900"/>
              <a:buChar char="–"/>
              <a:defRPr/>
            </a:lvl2pPr>
            <a:lvl3pPr marL="1371600" lvl="2" indent="-349250" algn="l" rtl="0">
              <a:lnSpc>
                <a:spcPct val="110000"/>
              </a:lnSpc>
              <a:spcBef>
                <a:spcPts val="700"/>
              </a:spcBef>
              <a:spcAft>
                <a:spcPts val="0"/>
              </a:spcAft>
              <a:buSzPts val="1900"/>
              <a:buChar char="•"/>
              <a:defRPr/>
            </a:lvl3pPr>
            <a:lvl4pPr marL="1828800" lvl="3" indent="-349250" algn="l" rtl="0">
              <a:lnSpc>
                <a:spcPct val="110000"/>
              </a:lnSpc>
              <a:spcBef>
                <a:spcPts val="700"/>
              </a:spcBef>
              <a:spcAft>
                <a:spcPts val="0"/>
              </a:spcAft>
              <a:buSzPts val="1900"/>
              <a:buChar char="–"/>
              <a:defRPr/>
            </a:lvl4pPr>
            <a:lvl5pPr marL="2286000" lvl="4" indent="-349250" algn="l" rtl="0">
              <a:lnSpc>
                <a:spcPct val="110000"/>
              </a:lnSpc>
              <a:spcBef>
                <a:spcPts val="700"/>
              </a:spcBef>
              <a:spcAft>
                <a:spcPts val="0"/>
              </a:spcAft>
              <a:buSzPts val="1900"/>
              <a:buChar char="•"/>
              <a:defRPr/>
            </a:lvl5pPr>
            <a:lvl6pPr marL="2743200" lvl="5" indent="-349250" algn="l" rtl="0">
              <a:lnSpc>
                <a:spcPct val="110000"/>
              </a:lnSpc>
              <a:spcBef>
                <a:spcPts val="700"/>
              </a:spcBef>
              <a:spcAft>
                <a:spcPts val="0"/>
              </a:spcAft>
              <a:buSzPts val="1900"/>
              <a:buChar char="–"/>
              <a:defRPr/>
            </a:lvl6pPr>
            <a:lvl7pPr marL="3200400" lvl="6" indent="-349250" algn="l" rtl="0">
              <a:lnSpc>
                <a:spcPct val="110000"/>
              </a:lnSpc>
              <a:spcBef>
                <a:spcPts val="700"/>
              </a:spcBef>
              <a:spcAft>
                <a:spcPts val="0"/>
              </a:spcAft>
              <a:buSzPts val="1900"/>
              <a:buChar char="•"/>
              <a:defRPr/>
            </a:lvl7pPr>
            <a:lvl8pPr marL="3657600" lvl="7" indent="-349250" algn="l" rtl="0">
              <a:lnSpc>
                <a:spcPct val="110000"/>
              </a:lnSpc>
              <a:spcBef>
                <a:spcPts val="700"/>
              </a:spcBef>
              <a:spcAft>
                <a:spcPts val="0"/>
              </a:spcAft>
              <a:buSzPts val="1900"/>
              <a:buChar char="–"/>
              <a:defRPr/>
            </a:lvl8pPr>
            <a:lvl9pPr marL="4114800" lvl="8" indent="-349250" algn="l" rtl="0">
              <a:lnSpc>
                <a:spcPct val="110000"/>
              </a:lnSpc>
              <a:spcBef>
                <a:spcPts val="700"/>
              </a:spcBef>
              <a:spcAft>
                <a:spcPts val="0"/>
              </a:spcAft>
              <a:buSzPts val="1900"/>
              <a:buChar char="•"/>
              <a:defRPr/>
            </a:lvl9pPr>
          </a:lstStyle>
          <a:p>
            <a:endParaRPr/>
          </a:p>
        </p:txBody>
      </p:sp>
      <p:sp>
        <p:nvSpPr>
          <p:cNvPr id="493" name="Google Shape;493;p71"/>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4" name="Google Shape;494;p71"/>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495" name="Google Shape;495;p71"/>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6"/>
        <p:cNvGrpSpPr/>
        <p:nvPr/>
      </p:nvGrpSpPr>
      <p:grpSpPr>
        <a:xfrm>
          <a:off x="0" y="0"/>
          <a:ext cx="0" cy="0"/>
          <a:chOff x="0" y="0"/>
          <a:chExt cx="0" cy="0"/>
        </a:xfrm>
      </p:grpSpPr>
      <p:sp>
        <p:nvSpPr>
          <p:cNvPr id="497" name="Google Shape;497;p72"/>
          <p:cNvSpPr txBox="1">
            <a:spLocks noGrp="1"/>
          </p:cNvSpPr>
          <p:nvPr>
            <p:ph type="title"/>
          </p:nvPr>
        </p:nvSpPr>
        <p:spPr>
          <a:xfrm rot="5400000">
            <a:off x="8012303" y="2436636"/>
            <a:ext cx="5600400" cy="1491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98" name="Google Shape;498;p72"/>
          <p:cNvSpPr txBox="1">
            <a:spLocks noGrp="1"/>
          </p:cNvSpPr>
          <p:nvPr>
            <p:ph type="body" idx="1"/>
          </p:nvPr>
        </p:nvSpPr>
        <p:spPr>
          <a:xfrm rot="5400000">
            <a:off x="2653435" y="-1013665"/>
            <a:ext cx="5600400" cy="8392500"/>
          </a:xfrm>
          <a:prstGeom prst="rect">
            <a:avLst/>
          </a:prstGeom>
          <a:noFill/>
          <a:ln>
            <a:noFill/>
          </a:ln>
        </p:spPr>
        <p:txBody>
          <a:bodyPr spcFirstLastPara="1" wrap="square" lIns="91425" tIns="45700" rIns="91425" bIns="45700" anchor="t" anchorCtr="0">
            <a:normAutofit/>
          </a:bodyPr>
          <a:lstStyle>
            <a:lvl1pPr marL="457200" lvl="0" indent="-349250" algn="l" rtl="0">
              <a:lnSpc>
                <a:spcPct val="110000"/>
              </a:lnSpc>
              <a:spcBef>
                <a:spcPts val="700"/>
              </a:spcBef>
              <a:spcAft>
                <a:spcPts val="0"/>
              </a:spcAft>
              <a:buSzPts val="1900"/>
              <a:buChar char="•"/>
              <a:defRPr/>
            </a:lvl1pPr>
            <a:lvl2pPr marL="914400" lvl="1" indent="-349250" algn="l" rtl="0">
              <a:lnSpc>
                <a:spcPct val="110000"/>
              </a:lnSpc>
              <a:spcBef>
                <a:spcPts val="700"/>
              </a:spcBef>
              <a:spcAft>
                <a:spcPts val="0"/>
              </a:spcAft>
              <a:buSzPts val="1900"/>
              <a:buChar char="–"/>
              <a:defRPr/>
            </a:lvl2pPr>
            <a:lvl3pPr marL="1371600" lvl="2" indent="-349250" algn="l" rtl="0">
              <a:lnSpc>
                <a:spcPct val="110000"/>
              </a:lnSpc>
              <a:spcBef>
                <a:spcPts val="700"/>
              </a:spcBef>
              <a:spcAft>
                <a:spcPts val="0"/>
              </a:spcAft>
              <a:buSzPts val="1900"/>
              <a:buChar char="•"/>
              <a:defRPr/>
            </a:lvl3pPr>
            <a:lvl4pPr marL="1828800" lvl="3" indent="-349250" algn="l" rtl="0">
              <a:lnSpc>
                <a:spcPct val="110000"/>
              </a:lnSpc>
              <a:spcBef>
                <a:spcPts val="700"/>
              </a:spcBef>
              <a:spcAft>
                <a:spcPts val="0"/>
              </a:spcAft>
              <a:buSzPts val="1900"/>
              <a:buChar char="–"/>
              <a:defRPr/>
            </a:lvl4pPr>
            <a:lvl5pPr marL="2286000" lvl="4" indent="-349250" algn="l" rtl="0">
              <a:lnSpc>
                <a:spcPct val="110000"/>
              </a:lnSpc>
              <a:spcBef>
                <a:spcPts val="700"/>
              </a:spcBef>
              <a:spcAft>
                <a:spcPts val="0"/>
              </a:spcAft>
              <a:buSzPts val="1900"/>
              <a:buChar char="•"/>
              <a:defRPr/>
            </a:lvl5pPr>
            <a:lvl6pPr marL="2743200" lvl="5" indent="-349250" algn="l" rtl="0">
              <a:lnSpc>
                <a:spcPct val="110000"/>
              </a:lnSpc>
              <a:spcBef>
                <a:spcPts val="700"/>
              </a:spcBef>
              <a:spcAft>
                <a:spcPts val="0"/>
              </a:spcAft>
              <a:buSzPts val="1900"/>
              <a:buChar char="–"/>
              <a:defRPr/>
            </a:lvl6pPr>
            <a:lvl7pPr marL="3200400" lvl="6" indent="-349250" algn="l" rtl="0">
              <a:lnSpc>
                <a:spcPct val="110000"/>
              </a:lnSpc>
              <a:spcBef>
                <a:spcPts val="700"/>
              </a:spcBef>
              <a:spcAft>
                <a:spcPts val="0"/>
              </a:spcAft>
              <a:buSzPts val="1900"/>
              <a:buChar char="•"/>
              <a:defRPr/>
            </a:lvl7pPr>
            <a:lvl8pPr marL="3657600" lvl="7" indent="-349250" algn="l" rtl="0">
              <a:lnSpc>
                <a:spcPct val="110000"/>
              </a:lnSpc>
              <a:spcBef>
                <a:spcPts val="700"/>
              </a:spcBef>
              <a:spcAft>
                <a:spcPts val="0"/>
              </a:spcAft>
              <a:buSzPts val="1900"/>
              <a:buChar char="–"/>
              <a:defRPr/>
            </a:lvl8pPr>
            <a:lvl9pPr marL="4114800" lvl="8" indent="-349250" algn="l" rtl="0">
              <a:lnSpc>
                <a:spcPct val="110000"/>
              </a:lnSpc>
              <a:spcBef>
                <a:spcPts val="700"/>
              </a:spcBef>
              <a:spcAft>
                <a:spcPts val="0"/>
              </a:spcAft>
              <a:buSzPts val="1900"/>
              <a:buChar char="•"/>
              <a:defRPr/>
            </a:lvl9pPr>
          </a:lstStyle>
          <a:p>
            <a:endParaRPr/>
          </a:p>
        </p:txBody>
      </p:sp>
      <p:sp>
        <p:nvSpPr>
          <p:cNvPr id="499" name="Google Shape;499;p72"/>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0" name="Google Shape;500;p72"/>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501" name="Google Shape;501;p72"/>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12700" y="150507"/>
            <a:ext cx="12217500" cy="11226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400"/>
              <a:buNone/>
              <a:defRPr sz="2400" b="1" i="0">
                <a:solidFill>
                  <a:srgbClr val="003B5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
          <p:cNvSpPr txBox="1">
            <a:spLocks noGrp="1"/>
          </p:cNvSpPr>
          <p:nvPr>
            <p:ph type="body" idx="1"/>
          </p:nvPr>
        </p:nvSpPr>
        <p:spPr>
          <a:xfrm>
            <a:off x="603250" y="1365251"/>
            <a:ext cx="10969500" cy="3869100"/>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SzPts val="2800"/>
              <a:buNone/>
              <a:defRPr sz="3200" b="1" i="0">
                <a:solidFill>
                  <a:srgbClr val="003B5E"/>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228600" algn="l">
              <a:lnSpc>
                <a:spcPct val="90000"/>
              </a:lnSpc>
              <a:spcBef>
                <a:spcPts val="500"/>
              </a:spcBef>
              <a:spcAft>
                <a:spcPts val="0"/>
              </a:spcAft>
              <a:buSzPts val="1800"/>
              <a:buNone/>
              <a:defRPr/>
            </a:lvl6pPr>
            <a:lvl7pPr marL="3200400" lvl="6" indent="-228600" algn="l">
              <a:lnSpc>
                <a:spcPct val="90000"/>
              </a:lnSpc>
              <a:spcBef>
                <a:spcPts val="500"/>
              </a:spcBef>
              <a:spcAft>
                <a:spcPts val="0"/>
              </a:spcAft>
              <a:buSzPts val="1800"/>
              <a:buNone/>
              <a:defRPr/>
            </a:lvl7pPr>
            <a:lvl8pPr marL="3657600" lvl="7" indent="-228600" algn="l">
              <a:lnSpc>
                <a:spcPct val="90000"/>
              </a:lnSpc>
              <a:spcBef>
                <a:spcPts val="500"/>
              </a:spcBef>
              <a:spcAft>
                <a:spcPts val="0"/>
              </a:spcAft>
              <a:buSzPts val="1800"/>
              <a:buNone/>
              <a:defRPr/>
            </a:lvl8pPr>
            <a:lvl9pPr marL="4114800" lvl="8" indent="-228600" algn="l">
              <a:lnSpc>
                <a:spcPct val="90000"/>
              </a:lnSpc>
              <a:spcBef>
                <a:spcPts val="500"/>
              </a:spcBef>
              <a:spcAft>
                <a:spcPts val="0"/>
              </a:spcAft>
              <a:buSzPts val="1800"/>
              <a:buNone/>
              <a:defRPr/>
            </a:lvl9pPr>
          </a:lstStyle>
          <a:p>
            <a:endParaRPr/>
          </a:p>
        </p:txBody>
      </p:sp>
      <p:sp>
        <p:nvSpPr>
          <p:cNvPr id="74" name="Google Shape;74;p8"/>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 name="Google Shape;75;p8"/>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8"/>
          <p:cNvSpPr txBox="1">
            <a:spLocks noGrp="1"/>
          </p:cNvSpPr>
          <p:nvPr>
            <p:ph type="sldNum" idx="12"/>
          </p:nvPr>
        </p:nvSpPr>
        <p:spPr>
          <a:xfrm>
            <a:off x="11230753" y="6371599"/>
            <a:ext cx="275100" cy="215400"/>
          </a:xfrm>
          <a:prstGeom prst="rect">
            <a:avLst/>
          </a:prstGeom>
          <a:noFill/>
          <a:ln>
            <a:noFill/>
          </a:ln>
        </p:spPr>
        <p:txBody>
          <a:bodyPr spcFirstLastPara="1" wrap="square" lIns="0" tIns="0" rIns="0" bIns="0" anchor="t" anchorCtr="0">
            <a:spAutoFit/>
          </a:bodyPr>
          <a:lstStyle>
            <a:lvl1pPr marL="38100" marR="0" lvl="0"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38100" marR="0" lvl="1"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38100" marR="0" lvl="2"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38100" marR="0" lvl="3"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38100" marR="0" lvl="4"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38100" marR="0" lvl="5"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38100" marR="0" lvl="6"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38100" marR="0" lvl="7"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38100" marR="0" lvl="8"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12700" y="150507"/>
            <a:ext cx="12217500" cy="11226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SzPts val="4400"/>
              <a:buNone/>
              <a:defRPr sz="2400" b="1" i="0">
                <a:solidFill>
                  <a:srgbClr val="003B5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609600" y="1577340"/>
            <a:ext cx="5303400" cy="4526400"/>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228600" algn="l">
              <a:lnSpc>
                <a:spcPct val="90000"/>
              </a:lnSpc>
              <a:spcBef>
                <a:spcPts val="500"/>
              </a:spcBef>
              <a:spcAft>
                <a:spcPts val="0"/>
              </a:spcAft>
              <a:buSzPts val="1800"/>
              <a:buNone/>
              <a:defRPr/>
            </a:lvl6pPr>
            <a:lvl7pPr marL="3200400" lvl="6" indent="-228600" algn="l">
              <a:lnSpc>
                <a:spcPct val="90000"/>
              </a:lnSpc>
              <a:spcBef>
                <a:spcPts val="500"/>
              </a:spcBef>
              <a:spcAft>
                <a:spcPts val="0"/>
              </a:spcAft>
              <a:buSzPts val="1800"/>
              <a:buNone/>
              <a:defRPr/>
            </a:lvl7pPr>
            <a:lvl8pPr marL="3657600" lvl="7" indent="-228600" algn="l">
              <a:lnSpc>
                <a:spcPct val="90000"/>
              </a:lnSpc>
              <a:spcBef>
                <a:spcPts val="500"/>
              </a:spcBef>
              <a:spcAft>
                <a:spcPts val="0"/>
              </a:spcAft>
              <a:buSzPts val="1800"/>
              <a:buNone/>
              <a:defRPr/>
            </a:lvl8pPr>
            <a:lvl9pPr marL="4114800" lvl="8" indent="-228600" algn="l">
              <a:lnSpc>
                <a:spcPct val="90000"/>
              </a:lnSpc>
              <a:spcBef>
                <a:spcPts val="500"/>
              </a:spcBef>
              <a:spcAft>
                <a:spcPts val="0"/>
              </a:spcAft>
              <a:buSzPts val="1800"/>
              <a:buNone/>
              <a:defRPr/>
            </a:lvl9pPr>
          </a:lstStyle>
          <a:p>
            <a:endParaRPr/>
          </a:p>
        </p:txBody>
      </p:sp>
      <p:sp>
        <p:nvSpPr>
          <p:cNvPr id="80" name="Google Shape;80;p9"/>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228600" algn="l">
              <a:lnSpc>
                <a:spcPct val="90000"/>
              </a:lnSpc>
              <a:spcBef>
                <a:spcPts val="500"/>
              </a:spcBef>
              <a:spcAft>
                <a:spcPts val="0"/>
              </a:spcAft>
              <a:buSzPts val="1800"/>
              <a:buNone/>
              <a:defRPr/>
            </a:lvl6pPr>
            <a:lvl7pPr marL="3200400" lvl="6" indent="-228600" algn="l">
              <a:lnSpc>
                <a:spcPct val="90000"/>
              </a:lnSpc>
              <a:spcBef>
                <a:spcPts val="500"/>
              </a:spcBef>
              <a:spcAft>
                <a:spcPts val="0"/>
              </a:spcAft>
              <a:buSzPts val="1800"/>
              <a:buNone/>
              <a:defRPr/>
            </a:lvl7pPr>
            <a:lvl8pPr marL="3657600" lvl="7" indent="-228600" algn="l">
              <a:lnSpc>
                <a:spcPct val="90000"/>
              </a:lnSpc>
              <a:spcBef>
                <a:spcPts val="500"/>
              </a:spcBef>
              <a:spcAft>
                <a:spcPts val="0"/>
              </a:spcAft>
              <a:buSzPts val="1800"/>
              <a:buNone/>
              <a:defRPr/>
            </a:lvl8pPr>
            <a:lvl9pPr marL="4114800" lvl="8" indent="-228600" algn="l">
              <a:lnSpc>
                <a:spcPct val="90000"/>
              </a:lnSpc>
              <a:spcBef>
                <a:spcPts val="500"/>
              </a:spcBef>
              <a:spcAft>
                <a:spcPts val="0"/>
              </a:spcAft>
              <a:buSzPts val="1800"/>
              <a:buNone/>
              <a:defRPr/>
            </a:lvl9pPr>
          </a:lstStyle>
          <a:p>
            <a:endParaRPr/>
          </a:p>
        </p:txBody>
      </p:sp>
      <p:sp>
        <p:nvSpPr>
          <p:cNvPr id="81" name="Google Shape;81;p9"/>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p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p9"/>
          <p:cNvSpPr txBox="1">
            <a:spLocks noGrp="1"/>
          </p:cNvSpPr>
          <p:nvPr>
            <p:ph type="sldNum" idx="12"/>
          </p:nvPr>
        </p:nvSpPr>
        <p:spPr>
          <a:xfrm>
            <a:off x="11230753" y="6371599"/>
            <a:ext cx="275100" cy="215400"/>
          </a:xfrm>
          <a:prstGeom prst="rect">
            <a:avLst/>
          </a:prstGeom>
          <a:noFill/>
          <a:ln>
            <a:noFill/>
          </a:ln>
        </p:spPr>
        <p:txBody>
          <a:bodyPr spcFirstLastPara="1" wrap="square" lIns="0" tIns="0" rIns="0" bIns="0" anchor="t" anchorCtr="0">
            <a:spAutoFit/>
          </a:bodyPr>
          <a:lstStyle>
            <a:lvl1pPr marL="38100" marR="0" lvl="0"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38100" marR="0" lvl="1"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38100" marR="0" lvl="2"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38100" marR="0" lvl="3"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38100" marR="0" lvl="4"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38100" marR="0" lvl="5"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38100" marR="0" lvl="6"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38100" marR="0" lvl="7"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38100" marR="0" lvl="8" indent="0" algn="l">
              <a:lnSpc>
                <a:spcPct val="117857"/>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381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84"/>
        <p:cNvGrpSpPr/>
        <p:nvPr/>
      </p:nvGrpSpPr>
      <p:grpSpPr>
        <a:xfrm>
          <a:off x="0" y="0"/>
          <a:ext cx="0" cy="0"/>
          <a:chOff x="0" y="0"/>
          <a:chExt cx="0" cy="0"/>
        </a:xfrm>
      </p:grpSpPr>
      <p:sp>
        <p:nvSpPr>
          <p:cNvPr id="85" name="Google Shape;85;p10"/>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0"/>
          <p:cNvSpPr txBox="1">
            <a:spLocks noGrp="1"/>
          </p:cNvSpPr>
          <p:nvPr>
            <p:ph type="body" idx="1"/>
          </p:nvPr>
        </p:nvSpPr>
        <p:spPr>
          <a:xfrm>
            <a:off x="609600" y="1600200"/>
            <a:ext cx="10972800" cy="4526100"/>
          </a:xfrm>
          <a:prstGeom prst="rect">
            <a:avLst/>
          </a:prstGeom>
          <a:noFill/>
          <a:ln>
            <a:noFill/>
          </a:ln>
        </p:spPr>
        <p:txBody>
          <a:bodyPr spcFirstLastPara="1" wrap="square" lIns="121900" tIns="60925" rIns="121900" bIns="60925" anchor="t" anchorCtr="0">
            <a:noAutofit/>
          </a:bodyPr>
          <a:lstStyle>
            <a:lvl1pPr marL="457200" lvl="0" indent="-228600" algn="l">
              <a:lnSpc>
                <a:spcPct val="90000"/>
              </a:lnSpc>
              <a:spcBef>
                <a:spcPts val="500"/>
              </a:spcBef>
              <a:spcAft>
                <a:spcPts val="0"/>
              </a:spcAft>
              <a:buClr>
                <a:srgbClr val="404040"/>
              </a:buClr>
              <a:buSzPts val="2400"/>
              <a:buNone/>
              <a:defRPr/>
            </a:lvl1pPr>
            <a:lvl2pPr marL="914400" lvl="1" indent="-381000" algn="l">
              <a:lnSpc>
                <a:spcPct val="90000"/>
              </a:lnSpc>
              <a:spcBef>
                <a:spcPts val="500"/>
              </a:spcBef>
              <a:spcAft>
                <a:spcPts val="0"/>
              </a:spcAft>
              <a:buClr>
                <a:srgbClr val="404040"/>
              </a:buClr>
              <a:buSzPts val="2400"/>
              <a:buChar char="•"/>
              <a:defRPr/>
            </a:lvl2pPr>
            <a:lvl3pPr marL="1371600" lvl="2" indent="-381000" algn="l">
              <a:lnSpc>
                <a:spcPct val="90000"/>
              </a:lnSpc>
              <a:spcBef>
                <a:spcPts val="500"/>
              </a:spcBef>
              <a:spcAft>
                <a:spcPts val="0"/>
              </a:spcAft>
              <a:buClr>
                <a:srgbClr val="404040"/>
              </a:buClr>
              <a:buSzPts val="2400"/>
              <a:buChar char="•"/>
              <a:defRPr/>
            </a:lvl3pPr>
            <a:lvl4pPr marL="1828800" lvl="3" indent="-381000" algn="l">
              <a:lnSpc>
                <a:spcPct val="90000"/>
              </a:lnSpc>
              <a:spcBef>
                <a:spcPts val="500"/>
              </a:spcBef>
              <a:spcAft>
                <a:spcPts val="0"/>
              </a:spcAft>
              <a:buClr>
                <a:srgbClr val="404040"/>
              </a:buClr>
              <a:buSzPts val="2400"/>
              <a:buChar char="•"/>
              <a:defRPr/>
            </a:lvl4pPr>
            <a:lvl5pPr marL="2286000" lvl="4" indent="-381000" algn="l">
              <a:lnSpc>
                <a:spcPct val="90000"/>
              </a:lnSpc>
              <a:spcBef>
                <a:spcPts val="500"/>
              </a:spcBef>
              <a:spcAft>
                <a:spcPts val="0"/>
              </a:spcAft>
              <a:buClr>
                <a:srgbClr val="404040"/>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87" name="Google Shape;87;p10"/>
          <p:cNvSpPr txBox="1">
            <a:spLocks noGrp="1"/>
          </p:cNvSpPr>
          <p:nvPr>
            <p:ph type="sldNum" idx="12"/>
          </p:nvPr>
        </p:nvSpPr>
        <p:spPr>
          <a:xfrm>
            <a:off x="9124949" y="6521450"/>
            <a:ext cx="2743200" cy="308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900"/>
              <a:buFont typeface="Arial"/>
              <a:buNone/>
              <a:defRPr sz="19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b="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96348" y="365125"/>
            <a:ext cx="10757452"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82B55"/>
              </a:buClr>
              <a:buSzPts val="4400"/>
              <a:buFont typeface="Arial"/>
              <a:buNone/>
              <a:defRPr sz="4400" b="1" i="0" u="none" strike="noStrike" cap="none">
                <a:solidFill>
                  <a:srgbClr val="182B5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596348" y="1825625"/>
            <a:ext cx="10757452"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Cambria"/>
                <a:ea typeface="Cambria"/>
                <a:cs typeface="Cambria"/>
                <a:sym typeface="Cambria"/>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Cambria"/>
                <a:ea typeface="Cambria"/>
                <a:cs typeface="Cambria"/>
                <a:sym typeface="Cambria"/>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Cambria"/>
                <a:ea typeface="Cambria"/>
                <a:cs typeface="Cambria"/>
                <a:sym typeface="Cambria"/>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Cambria"/>
                <a:ea typeface="Cambria"/>
                <a:cs typeface="Cambria"/>
                <a:sym typeface="Cambria"/>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Cambria"/>
                <a:ea typeface="Cambria"/>
                <a:cs typeface="Cambria"/>
                <a:sym typeface="Camb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0577383" y="6356350"/>
            <a:ext cx="148075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1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596348" y="365125"/>
            <a:ext cx="107574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82B55"/>
              </a:buClr>
              <a:buSzPts val="4400"/>
              <a:buFont typeface="Arial"/>
              <a:buNone/>
              <a:defRPr sz="4400" b="1" i="0" u="none" strike="noStrike" cap="none">
                <a:solidFill>
                  <a:srgbClr val="182B55"/>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8" name="Google Shape;198;p29"/>
          <p:cNvSpPr txBox="1">
            <a:spLocks noGrp="1"/>
          </p:cNvSpPr>
          <p:nvPr>
            <p:ph type="body" idx="1"/>
          </p:nvPr>
        </p:nvSpPr>
        <p:spPr>
          <a:xfrm>
            <a:off x="596348" y="1825625"/>
            <a:ext cx="10757400" cy="4351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Arial"/>
                <a:ea typeface="Arial"/>
                <a:cs typeface="Arial"/>
                <a:sym typeface="Arial"/>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Arial"/>
                <a:ea typeface="Arial"/>
                <a:cs typeface="Arial"/>
                <a:sym typeface="Arial"/>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Arial"/>
                <a:ea typeface="Arial"/>
                <a:cs typeface="Arial"/>
                <a:sym typeface="Arial"/>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 name="Google Shape;199;p29"/>
          <p:cNvSpPr txBox="1">
            <a:spLocks noGrp="1"/>
          </p:cNvSpPr>
          <p:nvPr>
            <p:ph type="sldNum" idx="12"/>
          </p:nvPr>
        </p:nvSpPr>
        <p:spPr>
          <a:xfrm>
            <a:off x="10577383" y="6356350"/>
            <a:ext cx="14808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1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4"/>
        <p:cNvGrpSpPr/>
        <p:nvPr/>
      </p:nvGrpSpPr>
      <p:grpSpPr>
        <a:xfrm>
          <a:off x="0" y="0"/>
          <a:ext cx="0" cy="0"/>
          <a:chOff x="0" y="0"/>
          <a:chExt cx="0" cy="0"/>
        </a:xfrm>
      </p:grpSpPr>
      <p:sp>
        <p:nvSpPr>
          <p:cNvPr id="335" name="Google Shape;335;p4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336" name="Google Shape;336;p4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337" name="Google Shape;337;p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6"/>
        <p:cNvGrpSpPr/>
        <p:nvPr/>
      </p:nvGrpSpPr>
      <p:grpSpPr>
        <a:xfrm>
          <a:off x="0" y="0"/>
          <a:ext cx="0" cy="0"/>
          <a:chOff x="0" y="0"/>
          <a:chExt cx="0" cy="0"/>
        </a:xfrm>
      </p:grpSpPr>
      <p:sp>
        <p:nvSpPr>
          <p:cNvPr id="417" name="Google Shape;417;p61"/>
          <p:cNvSpPr txBox="1">
            <a:spLocks noGrp="1"/>
          </p:cNvSpPr>
          <p:nvPr>
            <p:ph type="title"/>
          </p:nvPr>
        </p:nvSpPr>
        <p:spPr>
          <a:xfrm>
            <a:off x="1251678" y="382385"/>
            <a:ext cx="10178400" cy="1491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5100"/>
              <a:buFont typeface="Impact"/>
              <a:buNone/>
              <a:defRPr sz="5100" b="0" i="0" u="none" strike="noStrike" cap="none">
                <a:solidFill>
                  <a:schemeClr val="dk2"/>
                </a:solidFill>
                <a:latin typeface="Impact"/>
                <a:ea typeface="Impact"/>
                <a:cs typeface="Impact"/>
                <a:sym typeface="Impact"/>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18" name="Google Shape;418;p61"/>
          <p:cNvSpPr txBox="1">
            <a:spLocks noGrp="1"/>
          </p:cNvSpPr>
          <p:nvPr>
            <p:ph type="body" idx="1"/>
          </p:nvPr>
        </p:nvSpPr>
        <p:spPr>
          <a:xfrm>
            <a:off x="1251678" y="2286001"/>
            <a:ext cx="10178400" cy="35937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Gill Sans"/>
                <a:ea typeface="Gill Sans"/>
                <a:cs typeface="Gill Sans"/>
                <a:sym typeface="Gill Sans"/>
              </a:defRPr>
            </a:lvl1pPr>
            <a:lvl2pPr marL="914400" marR="0" lvl="1" indent="-349250" algn="l" rtl="0">
              <a:lnSpc>
                <a:spcPct val="110000"/>
              </a:lnSpc>
              <a:spcBef>
                <a:spcPts val="700"/>
              </a:spcBef>
              <a:spcAft>
                <a:spcPts val="0"/>
              </a:spcAft>
              <a:buClr>
                <a:schemeClr val="dk2"/>
              </a:buClr>
              <a:buSzPts val="1900"/>
              <a:buFont typeface="Gill Sans"/>
              <a:buChar char="–"/>
              <a:defRPr sz="1900" b="0" i="0" u="none" strike="noStrike" cap="none">
                <a:solidFill>
                  <a:srgbClr val="595959"/>
                </a:solidFill>
                <a:latin typeface="Gill Sans"/>
                <a:ea typeface="Gill Sans"/>
                <a:cs typeface="Gill Sans"/>
                <a:sym typeface="Gill San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Gill Sans"/>
                <a:ea typeface="Gill Sans"/>
                <a:cs typeface="Gill Sans"/>
                <a:sym typeface="Gill Sans"/>
              </a:defRPr>
            </a:lvl3pPr>
            <a:lvl4pPr marL="1828800" marR="0" lvl="3" indent="-323850" algn="l" rtl="0">
              <a:lnSpc>
                <a:spcPct val="110000"/>
              </a:lnSpc>
              <a:spcBef>
                <a:spcPts val="700"/>
              </a:spcBef>
              <a:spcAft>
                <a:spcPts val="0"/>
              </a:spcAft>
              <a:buClr>
                <a:schemeClr val="dk2"/>
              </a:buClr>
              <a:buSzPts val="1500"/>
              <a:buFont typeface="Gill Sans"/>
              <a:buChar char="–"/>
              <a:defRPr sz="1500" b="0" i="0" u="none" strike="noStrike" cap="none">
                <a:solidFill>
                  <a:srgbClr val="595959"/>
                </a:solidFill>
                <a:latin typeface="Gill Sans"/>
                <a:ea typeface="Gill Sans"/>
                <a:cs typeface="Gill Sans"/>
                <a:sym typeface="Gill Sans"/>
              </a:defRPr>
            </a:lvl4pPr>
            <a:lvl5pPr marL="2286000" marR="0" lvl="4" indent="-323850" algn="l" rtl="0">
              <a:lnSpc>
                <a:spcPct val="110000"/>
              </a:lnSpc>
              <a:spcBef>
                <a:spcPts val="700"/>
              </a:spcBef>
              <a:spcAft>
                <a:spcPts val="0"/>
              </a:spcAft>
              <a:buClr>
                <a:schemeClr val="dk2"/>
              </a:buClr>
              <a:buSzPts val="1500"/>
              <a:buFont typeface="Arial"/>
              <a:buChar char="•"/>
              <a:defRPr sz="1500" b="0" i="0" u="none" strike="noStrike" cap="none">
                <a:solidFill>
                  <a:srgbClr val="595959"/>
                </a:solidFill>
                <a:latin typeface="Gill Sans"/>
                <a:ea typeface="Gill Sans"/>
                <a:cs typeface="Gill Sans"/>
                <a:sym typeface="Gill Sans"/>
              </a:defRPr>
            </a:lvl5pPr>
            <a:lvl6pPr marL="2743200" marR="0" lvl="5" indent="-323850" algn="l" rtl="0">
              <a:lnSpc>
                <a:spcPct val="110000"/>
              </a:lnSpc>
              <a:spcBef>
                <a:spcPts val="700"/>
              </a:spcBef>
              <a:spcAft>
                <a:spcPts val="0"/>
              </a:spcAft>
              <a:buClr>
                <a:schemeClr val="dk2"/>
              </a:buClr>
              <a:buSzPts val="1500"/>
              <a:buFont typeface="Gill Sans"/>
              <a:buChar char="–"/>
              <a:defRPr sz="1500" b="0" i="0" u="none" strike="noStrike" cap="none">
                <a:solidFill>
                  <a:srgbClr val="595959"/>
                </a:solidFill>
                <a:latin typeface="Gill Sans"/>
                <a:ea typeface="Gill Sans"/>
                <a:cs typeface="Gill Sans"/>
                <a:sym typeface="Gill Sans"/>
              </a:defRPr>
            </a:lvl6pPr>
            <a:lvl7pPr marL="3200400" marR="0" lvl="6" indent="-323850" algn="l" rtl="0">
              <a:lnSpc>
                <a:spcPct val="110000"/>
              </a:lnSpc>
              <a:spcBef>
                <a:spcPts val="700"/>
              </a:spcBef>
              <a:spcAft>
                <a:spcPts val="0"/>
              </a:spcAft>
              <a:buClr>
                <a:schemeClr val="dk2"/>
              </a:buClr>
              <a:buSzPts val="1500"/>
              <a:buFont typeface="Arial"/>
              <a:buChar char="•"/>
              <a:defRPr sz="1500" b="0" i="0" u="none" strike="noStrike" cap="none">
                <a:solidFill>
                  <a:srgbClr val="595959"/>
                </a:solidFill>
                <a:latin typeface="Gill Sans"/>
                <a:ea typeface="Gill Sans"/>
                <a:cs typeface="Gill Sans"/>
                <a:sym typeface="Gill Sans"/>
              </a:defRPr>
            </a:lvl7pPr>
            <a:lvl8pPr marL="3657600" marR="0" lvl="7" indent="-323850" algn="l" rtl="0">
              <a:lnSpc>
                <a:spcPct val="110000"/>
              </a:lnSpc>
              <a:spcBef>
                <a:spcPts val="700"/>
              </a:spcBef>
              <a:spcAft>
                <a:spcPts val="0"/>
              </a:spcAft>
              <a:buClr>
                <a:schemeClr val="dk2"/>
              </a:buClr>
              <a:buSzPts val="1500"/>
              <a:buFont typeface="Gill Sans"/>
              <a:buChar char="–"/>
              <a:defRPr sz="1500" b="0" i="0" u="none" strike="noStrike" cap="none">
                <a:solidFill>
                  <a:srgbClr val="595959"/>
                </a:solidFill>
                <a:latin typeface="Gill Sans"/>
                <a:ea typeface="Gill Sans"/>
                <a:cs typeface="Gill Sans"/>
                <a:sym typeface="Gill Sans"/>
              </a:defRPr>
            </a:lvl8pPr>
            <a:lvl9pPr marL="4114800" marR="0" lvl="8" indent="-323850" algn="l" rtl="0">
              <a:lnSpc>
                <a:spcPct val="110000"/>
              </a:lnSpc>
              <a:spcBef>
                <a:spcPts val="700"/>
              </a:spcBef>
              <a:spcAft>
                <a:spcPts val="0"/>
              </a:spcAft>
              <a:buClr>
                <a:schemeClr val="dk2"/>
              </a:buClr>
              <a:buSzPts val="1500"/>
              <a:buFont typeface="Arial"/>
              <a:buChar char="•"/>
              <a:defRPr sz="1500" b="0" i="0" u="none" strike="noStrike" cap="none">
                <a:solidFill>
                  <a:srgbClr val="595959"/>
                </a:solidFill>
                <a:latin typeface="Gill Sans"/>
                <a:ea typeface="Gill Sans"/>
                <a:cs typeface="Gill Sans"/>
                <a:sym typeface="Gill Sans"/>
              </a:defRPr>
            </a:lvl9pPr>
          </a:lstStyle>
          <a:p>
            <a:endParaRPr/>
          </a:p>
        </p:txBody>
      </p:sp>
      <p:sp>
        <p:nvSpPr>
          <p:cNvPr id="419" name="Google Shape;419;p61"/>
          <p:cNvSpPr txBox="1">
            <a:spLocks noGrp="1"/>
          </p:cNvSpPr>
          <p:nvPr>
            <p:ph type="dt" idx="10"/>
          </p:nvPr>
        </p:nvSpPr>
        <p:spPr>
          <a:xfrm>
            <a:off x="1251678" y="6375679"/>
            <a:ext cx="2329500" cy="348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9pPr>
          </a:lstStyle>
          <a:p>
            <a:endParaRPr/>
          </a:p>
        </p:txBody>
      </p:sp>
      <p:sp>
        <p:nvSpPr>
          <p:cNvPr id="420" name="Google Shape;420;p61"/>
          <p:cNvSpPr txBox="1">
            <a:spLocks noGrp="1"/>
          </p:cNvSpPr>
          <p:nvPr>
            <p:ph type="ftr" idx="11"/>
          </p:nvPr>
        </p:nvSpPr>
        <p:spPr>
          <a:xfrm>
            <a:off x="4038600" y="6375679"/>
            <a:ext cx="4114800" cy="345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rgbClr val="595959"/>
                </a:solidFill>
                <a:latin typeface="Gill Sans"/>
                <a:ea typeface="Gill Sans"/>
                <a:cs typeface="Gill Sans"/>
                <a:sym typeface="Gill Sans"/>
              </a:defRPr>
            </a:lvl1pPr>
            <a:lvl2pPr marR="0" lvl="1"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500"/>
              <a:buNone/>
              <a:defRPr sz="1900" b="0" i="0" u="none" strike="noStrike" cap="none">
                <a:solidFill>
                  <a:schemeClr val="dk1"/>
                </a:solidFill>
                <a:latin typeface="Gill Sans"/>
                <a:ea typeface="Gill Sans"/>
                <a:cs typeface="Gill Sans"/>
                <a:sym typeface="Gill Sans"/>
              </a:defRPr>
            </a:lvl9pPr>
          </a:lstStyle>
          <a:p>
            <a:endParaRPr/>
          </a:p>
        </p:txBody>
      </p:sp>
      <p:sp>
        <p:nvSpPr>
          <p:cNvPr id="421" name="Google Shape;421;p61"/>
          <p:cNvSpPr txBox="1">
            <a:spLocks noGrp="1"/>
          </p:cNvSpPr>
          <p:nvPr>
            <p:ph type="sldNum" idx="12"/>
          </p:nvPr>
        </p:nvSpPr>
        <p:spPr>
          <a:xfrm>
            <a:off x="8610601" y="6375679"/>
            <a:ext cx="2819100" cy="345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Gill Sans"/>
                <a:ea typeface="Gill Sans"/>
                <a:cs typeface="Gill Sans"/>
                <a:sym typeface="Gill Sans"/>
              </a:defRPr>
            </a:lvl1pPr>
            <a:lvl2pPr marL="0" marR="0" lvl="1" indent="0" algn="r" rtl="0">
              <a:spcBef>
                <a:spcPts val="0"/>
              </a:spcBef>
              <a:buNone/>
              <a:defRPr sz="1200" b="0" i="0" u="none" strike="noStrike" cap="none">
                <a:solidFill>
                  <a:srgbClr val="595959"/>
                </a:solidFill>
                <a:latin typeface="Gill Sans"/>
                <a:ea typeface="Gill Sans"/>
                <a:cs typeface="Gill Sans"/>
                <a:sym typeface="Gill Sans"/>
              </a:defRPr>
            </a:lvl2pPr>
            <a:lvl3pPr marL="0" marR="0" lvl="2" indent="0" algn="r" rtl="0">
              <a:spcBef>
                <a:spcPts val="0"/>
              </a:spcBef>
              <a:buNone/>
              <a:defRPr sz="1200" b="0" i="0" u="none" strike="noStrike" cap="none">
                <a:solidFill>
                  <a:srgbClr val="595959"/>
                </a:solidFill>
                <a:latin typeface="Gill Sans"/>
                <a:ea typeface="Gill Sans"/>
                <a:cs typeface="Gill Sans"/>
                <a:sym typeface="Gill Sans"/>
              </a:defRPr>
            </a:lvl3pPr>
            <a:lvl4pPr marL="0" marR="0" lvl="3" indent="0" algn="r" rtl="0">
              <a:spcBef>
                <a:spcPts val="0"/>
              </a:spcBef>
              <a:buNone/>
              <a:defRPr sz="1200" b="0" i="0" u="none" strike="noStrike" cap="none">
                <a:solidFill>
                  <a:srgbClr val="595959"/>
                </a:solidFill>
                <a:latin typeface="Gill Sans"/>
                <a:ea typeface="Gill Sans"/>
                <a:cs typeface="Gill Sans"/>
                <a:sym typeface="Gill Sans"/>
              </a:defRPr>
            </a:lvl4pPr>
            <a:lvl5pPr marL="0" marR="0" lvl="4" indent="0" algn="r" rtl="0">
              <a:spcBef>
                <a:spcPts val="0"/>
              </a:spcBef>
              <a:buNone/>
              <a:defRPr sz="1200" b="0" i="0" u="none" strike="noStrike" cap="none">
                <a:solidFill>
                  <a:srgbClr val="595959"/>
                </a:solidFill>
                <a:latin typeface="Gill Sans"/>
                <a:ea typeface="Gill Sans"/>
                <a:cs typeface="Gill Sans"/>
                <a:sym typeface="Gill Sans"/>
              </a:defRPr>
            </a:lvl5pPr>
            <a:lvl6pPr marL="0" marR="0" lvl="5" indent="0" algn="r" rtl="0">
              <a:spcBef>
                <a:spcPts val="0"/>
              </a:spcBef>
              <a:buNone/>
              <a:defRPr sz="1200" b="0" i="0" u="none" strike="noStrike" cap="none">
                <a:solidFill>
                  <a:srgbClr val="595959"/>
                </a:solidFill>
                <a:latin typeface="Gill Sans"/>
                <a:ea typeface="Gill Sans"/>
                <a:cs typeface="Gill Sans"/>
                <a:sym typeface="Gill Sans"/>
              </a:defRPr>
            </a:lvl6pPr>
            <a:lvl7pPr marL="0" marR="0" lvl="6" indent="0" algn="r" rtl="0">
              <a:spcBef>
                <a:spcPts val="0"/>
              </a:spcBef>
              <a:buNone/>
              <a:defRPr sz="1200" b="0" i="0" u="none" strike="noStrike" cap="none">
                <a:solidFill>
                  <a:srgbClr val="595959"/>
                </a:solidFill>
                <a:latin typeface="Gill Sans"/>
                <a:ea typeface="Gill Sans"/>
                <a:cs typeface="Gill Sans"/>
                <a:sym typeface="Gill Sans"/>
              </a:defRPr>
            </a:lvl7pPr>
            <a:lvl8pPr marL="0" marR="0" lvl="7" indent="0" algn="r" rtl="0">
              <a:spcBef>
                <a:spcPts val="0"/>
              </a:spcBef>
              <a:buNone/>
              <a:defRPr sz="1200" b="0" i="0" u="none" strike="noStrike" cap="none">
                <a:solidFill>
                  <a:srgbClr val="595959"/>
                </a:solidFill>
                <a:latin typeface="Gill Sans"/>
                <a:ea typeface="Gill Sans"/>
                <a:cs typeface="Gill Sans"/>
                <a:sym typeface="Gill Sans"/>
              </a:defRPr>
            </a:lvl8pPr>
            <a:lvl9pPr marL="0" marR="0" lvl="8" indent="0" algn="r" rtl="0">
              <a:spcBef>
                <a:spcPts val="0"/>
              </a:spcBef>
              <a:buNone/>
              <a:defRPr sz="1200" b="0" i="0" u="none" strike="noStrike" cap="none">
                <a:solidFill>
                  <a:srgbClr val="595959"/>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22" name="Google Shape;422;p61" title="Left scallop edge"/>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423" name="Google Shape;423;p61" title="right edge border"/>
          <p:cNvSpPr/>
          <p:nvPr/>
        </p:nvSpPr>
        <p:spPr>
          <a:xfrm>
            <a:off x="11908536" y="0"/>
            <a:ext cx="2835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1.jp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ssdmo.org/Page/1761"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ssdmo.org/Page/1314" TargetMode="External"/><Relationship Id="rId4" Type="http://schemas.openxmlformats.org/officeDocument/2006/relationships/hyperlink" Target="https://www.ssdmo.org/Page/1597"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house.mo.gov/Bill.aspx?bill=HB1663&amp;year=2024&amp;code=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hyperlink" Target="https://www.senate.mo.gov/24info/BTS_Web/Bill.aspx?SessionType=R&amp;BillID=191"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hyperlink" Target="https://www.ssdmo.org/site/Default.aspx?PageType=1&amp;SiteID=4&amp;ChannelID=44&amp;DirectoryType=6"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hyperlink" Target="https://www.youtube.com/playlist?list=PLttrwml4vZkDu_EdCsN-ZrRSc8P2SwepS" TargetMode="Externa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9.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hyperlink" Target="https://dese.mo.gov/media/pdf/transfer-parental-rights-age-majority" TargetMode="External"/><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_vqF3NiTeWg" TargetMode="External"/><Relationship Id="rId2" Type="http://schemas.openxmlformats.org/officeDocument/2006/relationships/notesSlide" Target="../notesSlides/notesSlide38.xml"/><Relationship Id="rId1" Type="http://schemas.openxmlformats.org/officeDocument/2006/relationships/slideLayout" Target="../slideLayouts/slideLayout55.xml"/><Relationship Id="rId4" Type="http://schemas.openxmlformats.org/officeDocument/2006/relationships/hyperlink" Target="https://www.youtube.com/watch?v=DwnJ1nRR0H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55.xml"/><Relationship Id="rId5" Type="http://schemas.openxmlformats.org/officeDocument/2006/relationships/hyperlink" Target="http://www.ihd.umkc.edu/" TargetMode="External"/><Relationship Id="rId4" Type="http://schemas.openxmlformats.org/officeDocument/2006/relationships/hyperlink" Target="http://mofamilytofamily.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hyperlink" Target="http://moguardianship.com/#materials" TargetMode="External"/><Relationship Id="rId2" Type="http://schemas.openxmlformats.org/officeDocument/2006/relationships/notesSlide" Target="../notesSlides/notesSlide46.xml"/><Relationship Id="rId1" Type="http://schemas.openxmlformats.org/officeDocument/2006/relationships/slideLayout" Target="../slideLayouts/slideLayout55.xml"/><Relationship Id="rId4" Type="http://schemas.openxmlformats.org/officeDocument/2006/relationships/hyperlink" Target="http://www.arcofmissouri.org/news-events.ht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55.xml"/><Relationship Id="rId5" Type="http://schemas.openxmlformats.org/officeDocument/2006/relationships/hyperlink" Target="https://missourilawyershelp.org/legal-topics/durable-power-of-attorney-for-health/" TargetMode="Externa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hyperlink" Target="https://moddcouncil.org/resources/supported-decision-making/" TargetMode="External"/><Relationship Id="rId2" Type="http://schemas.openxmlformats.org/officeDocument/2006/relationships/notesSlide" Target="../notesSlides/notesSlide50.xml"/><Relationship Id="rId1" Type="http://schemas.openxmlformats.org/officeDocument/2006/relationships/slideLayout" Target="../slideLayouts/slideLayout55.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55.xml"/><Relationship Id="rId5" Type="http://schemas.openxmlformats.org/officeDocument/2006/relationships/image" Target="../media/image51.png"/><Relationship Id="rId4" Type="http://schemas.openxmlformats.org/officeDocument/2006/relationships/hyperlink" Target="https://showmerights.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57.xml"/><Relationship Id="rId6" Type="http://schemas.openxmlformats.org/officeDocument/2006/relationships/image" Target="../media/image31.png"/><Relationship Id="rId5" Type="http://schemas.openxmlformats.org/officeDocument/2006/relationships/hyperlink" Target="https://www.youtube.com/playlist?list=PLttrwml4vZkDu_EdCsN-ZrRSc8P2SwepS"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hyperlink" Target="http://www.disabilitycompendium.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3"/>
          <p:cNvSpPr txBox="1">
            <a:spLocks noGrp="1"/>
          </p:cNvSpPr>
          <p:nvPr>
            <p:ph type="body" idx="4294967295"/>
          </p:nvPr>
        </p:nvSpPr>
        <p:spPr>
          <a:xfrm>
            <a:off x="228600" y="802275"/>
            <a:ext cx="6996300" cy="204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6000"/>
              <a:buNone/>
            </a:pPr>
            <a:r>
              <a:rPr lang="en-US" sz="6000" b="1">
                <a:solidFill>
                  <a:schemeClr val="lt1"/>
                </a:solidFill>
                <a:latin typeface="Arial"/>
                <a:ea typeface="Arial"/>
                <a:cs typeface="Arial"/>
                <a:sym typeface="Arial"/>
              </a:rPr>
              <a:t>SSD Parent Advisory Council</a:t>
            </a:r>
            <a:r>
              <a:rPr lang="en-US" sz="6000">
                <a:solidFill>
                  <a:schemeClr val="lt1"/>
                </a:solidFill>
                <a:latin typeface="Arial"/>
                <a:ea typeface="Arial"/>
                <a:cs typeface="Arial"/>
                <a:sym typeface="Arial"/>
              </a:rPr>
              <a:t> </a:t>
            </a:r>
            <a:endParaRPr>
              <a:latin typeface="Arial"/>
              <a:ea typeface="Arial"/>
              <a:cs typeface="Arial"/>
              <a:sym typeface="Arial"/>
            </a:endParaRPr>
          </a:p>
        </p:txBody>
      </p:sp>
      <p:sp>
        <p:nvSpPr>
          <p:cNvPr id="507" name="Google Shape;507;p73"/>
          <p:cNvSpPr txBox="1"/>
          <p:nvPr/>
        </p:nvSpPr>
        <p:spPr>
          <a:xfrm>
            <a:off x="228600" y="6055671"/>
            <a:ext cx="5867400" cy="426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a:solidFill>
                  <a:schemeClr val="lt1"/>
                </a:solidFill>
              </a:rPr>
              <a:t>February 14, 2024</a:t>
            </a:r>
            <a:endParaRPr/>
          </a:p>
        </p:txBody>
      </p:sp>
      <p:sp>
        <p:nvSpPr>
          <p:cNvPr id="508" name="Google Shape;508;p73"/>
          <p:cNvSpPr txBox="1"/>
          <p:nvPr/>
        </p:nvSpPr>
        <p:spPr>
          <a:xfrm>
            <a:off x="228600" y="5497075"/>
            <a:ext cx="6756900" cy="558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endParaRPr/>
          </a:p>
        </p:txBody>
      </p:sp>
      <p:sp>
        <p:nvSpPr>
          <p:cNvPr id="509" name="Google Shape;509;p73"/>
          <p:cNvSpPr txBox="1"/>
          <p:nvPr/>
        </p:nvSpPr>
        <p:spPr>
          <a:xfrm>
            <a:off x="228600" y="5629067"/>
            <a:ext cx="5867400" cy="426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a:solidFill>
                  <a:schemeClr val="lt1"/>
                </a:solidFill>
              </a:rPr>
              <a:t>PAC </a:t>
            </a:r>
            <a:r>
              <a:rPr lang="en-US" sz="2800" b="1" i="0" u="none" strike="noStrike" cap="none">
                <a:solidFill>
                  <a:schemeClr val="lt1"/>
                </a:solidFill>
              </a:rPr>
              <a:t>&amp; SSD Meeting</a:t>
            </a:r>
            <a:endParaRPr/>
          </a:p>
        </p:txBody>
      </p:sp>
      <p:pic>
        <p:nvPicPr>
          <p:cNvPr id="510" name="Google Shape;510;p73"/>
          <p:cNvPicPr preferRelativeResize="0"/>
          <p:nvPr/>
        </p:nvPicPr>
        <p:blipFill>
          <a:blip r:embed="rId3">
            <a:alphaModFix/>
          </a:blip>
          <a:stretch>
            <a:fillRect/>
          </a:stretch>
        </p:blipFill>
        <p:spPr>
          <a:xfrm>
            <a:off x="2838075" y="6111298"/>
            <a:ext cx="648448" cy="558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2"/>
          <p:cNvSpPr txBox="1">
            <a:spLocks noGrp="1"/>
          </p:cNvSpPr>
          <p:nvPr>
            <p:ph type="sldNum" idx="12"/>
          </p:nvPr>
        </p:nvSpPr>
        <p:spPr>
          <a:xfrm>
            <a:off x="7127024" y="4744649"/>
            <a:ext cx="1543200" cy="2313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10</a:t>
            </a:fld>
            <a:endParaRPr/>
          </a:p>
        </p:txBody>
      </p:sp>
      <p:sp>
        <p:nvSpPr>
          <p:cNvPr id="603" name="Google Shape;603;p82"/>
          <p:cNvSpPr txBox="1"/>
          <p:nvPr/>
        </p:nvSpPr>
        <p:spPr>
          <a:xfrm>
            <a:off x="609600" y="1013475"/>
            <a:ext cx="11078700" cy="4899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000" b="1">
                <a:solidFill>
                  <a:srgbClr val="ED5C57"/>
                </a:solidFill>
              </a:rPr>
              <a:t>Goal: Partner District Engagement, Family Support, Student Success</a:t>
            </a:r>
            <a:endParaRPr sz="2000" b="1">
              <a:solidFill>
                <a:srgbClr val="ED5C57"/>
              </a:solidFill>
            </a:endParaRPr>
          </a:p>
          <a:p>
            <a:pPr marL="457200" marR="0" lvl="0" indent="-304800" algn="l" rtl="0">
              <a:lnSpc>
                <a:spcPct val="100000"/>
              </a:lnSpc>
              <a:spcBef>
                <a:spcPts val="800"/>
              </a:spcBef>
              <a:spcAft>
                <a:spcPts val="0"/>
              </a:spcAft>
              <a:buClr>
                <a:schemeClr val="dk1"/>
              </a:buClr>
              <a:buSzPts val="1400"/>
              <a:buChar char="●"/>
            </a:pPr>
            <a:r>
              <a:rPr lang="en-US" sz="1800">
                <a:solidFill>
                  <a:schemeClr val="dk1"/>
                </a:solidFill>
              </a:rPr>
              <a:t>Set goal</a:t>
            </a:r>
            <a:endParaRPr sz="1800">
              <a:solidFill>
                <a:schemeClr val="dk1"/>
              </a:solidFill>
            </a:endParaRPr>
          </a:p>
          <a:p>
            <a:pPr marL="457200" lvl="0" indent="-304800" algn="l" rtl="0">
              <a:lnSpc>
                <a:spcPct val="100000"/>
              </a:lnSpc>
              <a:spcBef>
                <a:spcPts val="800"/>
              </a:spcBef>
              <a:spcAft>
                <a:spcPts val="0"/>
              </a:spcAft>
              <a:buClr>
                <a:schemeClr val="dk1"/>
              </a:buClr>
              <a:buSzPts val="1400"/>
              <a:buChar char="●"/>
            </a:pPr>
            <a:r>
              <a:rPr lang="en-US" sz="1800">
                <a:solidFill>
                  <a:schemeClr val="dk1"/>
                </a:solidFill>
              </a:rPr>
              <a:t>Update highest goal for disabled students (exceeds sheltered workshops, guardianship)</a:t>
            </a:r>
            <a:endParaRPr sz="1800">
              <a:solidFill>
                <a:schemeClr val="dk1"/>
              </a:solidFill>
            </a:endParaRPr>
          </a:p>
          <a:p>
            <a:pPr marL="457200" marR="0" lvl="0" indent="-304800" algn="l" rtl="0">
              <a:lnSpc>
                <a:spcPct val="100000"/>
              </a:lnSpc>
              <a:spcBef>
                <a:spcPts val="800"/>
              </a:spcBef>
              <a:spcAft>
                <a:spcPts val="0"/>
              </a:spcAft>
              <a:buClr>
                <a:schemeClr val="dk1"/>
              </a:buClr>
              <a:buSzPts val="1400"/>
              <a:buFont typeface="Arial"/>
              <a:buChar char="●"/>
            </a:pPr>
            <a:r>
              <a:rPr lang="en-US" sz="1800">
                <a:solidFill>
                  <a:schemeClr val="dk1"/>
                </a:solidFill>
              </a:rPr>
              <a:t>Provide paid calendar time before start of year for Gen Ed/SSD collaboration</a:t>
            </a:r>
            <a:endParaRPr sz="1800">
              <a:solidFill>
                <a:schemeClr val="dk1"/>
              </a:solidFill>
            </a:endParaRPr>
          </a:p>
          <a:p>
            <a:pPr marL="457200" lvl="0" indent="-304800" algn="just" rtl="0">
              <a:lnSpc>
                <a:spcPct val="100000"/>
              </a:lnSpc>
              <a:spcBef>
                <a:spcPts val="800"/>
              </a:spcBef>
              <a:spcAft>
                <a:spcPts val="0"/>
              </a:spcAft>
              <a:buClr>
                <a:schemeClr val="dk1"/>
              </a:buClr>
              <a:buSzPts val="1400"/>
              <a:buChar char="●"/>
            </a:pPr>
            <a:r>
              <a:rPr lang="en-US" sz="1800">
                <a:solidFill>
                  <a:schemeClr val="dk1"/>
                </a:solidFill>
              </a:rPr>
              <a:t>Student-led, student-participation in IEP/504, “i” goals- DESE</a:t>
            </a:r>
            <a:endParaRPr sz="1800">
              <a:solidFill>
                <a:schemeClr val="dk1"/>
              </a:solidFill>
            </a:endParaRPr>
          </a:p>
          <a:p>
            <a:pPr marL="457200" marR="0" lvl="0" indent="-304800" algn="l" rtl="0">
              <a:lnSpc>
                <a:spcPct val="100000"/>
              </a:lnSpc>
              <a:spcBef>
                <a:spcPts val="800"/>
              </a:spcBef>
              <a:spcAft>
                <a:spcPts val="0"/>
              </a:spcAft>
              <a:buClr>
                <a:schemeClr val="dk1"/>
              </a:buClr>
              <a:buSzPts val="1400"/>
              <a:buFont typeface="Arial"/>
              <a:buChar char="●"/>
            </a:pPr>
            <a:r>
              <a:rPr lang="en-US" sz="1800">
                <a:solidFill>
                  <a:schemeClr val="dk1"/>
                </a:solidFill>
              </a:rPr>
              <a:t>Solve problem of lack of access to typical </a:t>
            </a:r>
            <a:r>
              <a:rPr lang="en-US" sz="1800" b="0" i="0" u="none" strike="noStrike" cap="none">
                <a:solidFill>
                  <a:schemeClr val="dk1"/>
                </a:solidFill>
                <a:latin typeface="Arial"/>
                <a:ea typeface="Arial"/>
                <a:cs typeface="Arial"/>
                <a:sym typeface="Arial"/>
              </a:rPr>
              <a:t>athletics/extracurriculars  </a:t>
            </a:r>
            <a:endParaRPr sz="1800" b="0" i="0" u="none" strike="noStrike" cap="none">
              <a:solidFill>
                <a:schemeClr val="dk1"/>
              </a:solidFill>
              <a:latin typeface="Arial"/>
              <a:ea typeface="Arial"/>
              <a:cs typeface="Arial"/>
              <a:sym typeface="Arial"/>
            </a:endParaRPr>
          </a:p>
          <a:p>
            <a:pPr marL="457200" lvl="0" indent="-304800" algn="just" rtl="0">
              <a:lnSpc>
                <a:spcPct val="100000"/>
              </a:lnSpc>
              <a:spcBef>
                <a:spcPts val="800"/>
              </a:spcBef>
              <a:spcAft>
                <a:spcPts val="0"/>
              </a:spcAft>
              <a:buClr>
                <a:schemeClr val="dk1"/>
              </a:buClr>
              <a:buSzPts val="1400"/>
              <a:buChar char="●"/>
            </a:pPr>
            <a:r>
              <a:rPr lang="en-US" sz="1800">
                <a:solidFill>
                  <a:schemeClr val="dk1"/>
                </a:solidFill>
              </a:rPr>
              <a:t>Inclusion push in k-5 with intent of developing natural support</a:t>
            </a:r>
            <a:endParaRPr sz="1800">
              <a:solidFill>
                <a:schemeClr val="dk1"/>
              </a:solidFill>
            </a:endParaRPr>
          </a:p>
          <a:p>
            <a:pPr marL="914400" lvl="1" indent="-311150" algn="just" rtl="0">
              <a:lnSpc>
                <a:spcPct val="100000"/>
              </a:lnSpc>
              <a:spcBef>
                <a:spcPts val="800"/>
              </a:spcBef>
              <a:spcAft>
                <a:spcPts val="0"/>
              </a:spcAft>
              <a:buClr>
                <a:schemeClr val="dk1"/>
              </a:buClr>
              <a:buSzPts val="1500"/>
              <a:buChar char="○"/>
            </a:pPr>
            <a:r>
              <a:rPr lang="en-US" sz="1800">
                <a:solidFill>
                  <a:schemeClr val="dk1"/>
                </a:solidFill>
              </a:rPr>
              <a:t>Unstructured, low pressure social time gains priority</a:t>
            </a:r>
            <a:endParaRPr sz="1800">
              <a:solidFill>
                <a:schemeClr val="dk1"/>
              </a:solidFill>
            </a:endParaRPr>
          </a:p>
          <a:p>
            <a:pPr marL="457200" lvl="0" indent="-304800" algn="just" rtl="0">
              <a:lnSpc>
                <a:spcPct val="100000"/>
              </a:lnSpc>
              <a:spcBef>
                <a:spcPts val="800"/>
              </a:spcBef>
              <a:spcAft>
                <a:spcPts val="0"/>
              </a:spcAft>
              <a:buClr>
                <a:schemeClr val="dk1"/>
              </a:buClr>
              <a:buSzPts val="1400"/>
              <a:buChar char="●"/>
            </a:pPr>
            <a:r>
              <a:rPr lang="en-US" sz="1800">
                <a:solidFill>
                  <a:schemeClr val="dk1"/>
                </a:solidFill>
              </a:rPr>
              <a:t>Increase focus and collaboration on Assistive Tech</a:t>
            </a:r>
            <a:endParaRPr sz="1800">
              <a:solidFill>
                <a:schemeClr val="dk1"/>
              </a:solidFill>
            </a:endParaRPr>
          </a:p>
          <a:p>
            <a:pPr marL="457200" marR="0" lvl="0" indent="-304800" algn="l" rtl="0">
              <a:lnSpc>
                <a:spcPct val="100000"/>
              </a:lnSpc>
              <a:spcBef>
                <a:spcPts val="800"/>
              </a:spcBef>
              <a:spcAft>
                <a:spcPts val="0"/>
              </a:spcAft>
              <a:buClr>
                <a:schemeClr val="dk1"/>
              </a:buClr>
              <a:buSzPts val="1400"/>
              <a:buFont typeface="Arial"/>
              <a:buChar char="●"/>
            </a:pPr>
            <a:r>
              <a:rPr lang="en-US" sz="1800" b="0" i="0" u="none" strike="noStrike" cap="none">
                <a:solidFill>
                  <a:schemeClr val="dk1"/>
                </a:solidFill>
                <a:latin typeface="Arial"/>
                <a:ea typeface="Arial"/>
                <a:cs typeface="Arial"/>
                <a:sym typeface="Arial"/>
              </a:rPr>
              <a:t>Ensure transcripts </a:t>
            </a:r>
            <a:r>
              <a:rPr lang="en-US" sz="1800">
                <a:solidFill>
                  <a:schemeClr val="dk1"/>
                </a:solidFill>
              </a:rPr>
              <a:t>and</a:t>
            </a:r>
            <a:r>
              <a:rPr lang="en-US" sz="1800" b="0" i="0" u="none" strike="noStrike" cap="none">
                <a:solidFill>
                  <a:schemeClr val="dk1"/>
                </a:solidFill>
                <a:latin typeface="Arial"/>
                <a:ea typeface="Arial"/>
                <a:cs typeface="Arial"/>
                <a:sym typeface="Arial"/>
              </a:rPr>
              <a:t> diplomas reflect increasing </a:t>
            </a:r>
            <a:r>
              <a:rPr lang="en-US" sz="1800">
                <a:solidFill>
                  <a:schemeClr val="dk1"/>
                </a:solidFill>
              </a:rPr>
              <a:t>postsecondary</a:t>
            </a:r>
            <a:r>
              <a:rPr lang="en-US" sz="1800" b="0" i="0" u="none" strike="noStrike" cap="none">
                <a:solidFill>
                  <a:schemeClr val="dk1"/>
                </a:solidFill>
                <a:latin typeface="Arial"/>
                <a:ea typeface="Arial"/>
                <a:cs typeface="Arial"/>
                <a:sym typeface="Arial"/>
              </a:rPr>
              <a:t> opportunities </a:t>
            </a:r>
            <a:endParaRPr sz="1800" b="0" i="0" u="none" strike="noStrike" cap="none">
              <a:solidFill>
                <a:schemeClr val="dk1"/>
              </a:solidFill>
              <a:latin typeface="Arial"/>
              <a:ea typeface="Arial"/>
              <a:cs typeface="Arial"/>
              <a:sym typeface="Arial"/>
            </a:endParaRPr>
          </a:p>
          <a:p>
            <a:pPr marL="457200" marR="0" lvl="0" indent="-304800" algn="l" rtl="0">
              <a:lnSpc>
                <a:spcPct val="100000"/>
              </a:lnSpc>
              <a:spcBef>
                <a:spcPts val="800"/>
              </a:spcBef>
              <a:spcAft>
                <a:spcPts val="0"/>
              </a:spcAft>
              <a:buClr>
                <a:schemeClr val="dk1"/>
              </a:buClr>
              <a:buSzPts val="1400"/>
              <a:buChar char="●"/>
            </a:pPr>
            <a:r>
              <a:rPr lang="en-US" sz="1800">
                <a:solidFill>
                  <a:schemeClr val="dk1"/>
                </a:solidFill>
              </a:rPr>
              <a:t>Equity check on home school communications to ensure equal access to Gen Ed/ Whole School communications </a:t>
            </a:r>
            <a:endParaRPr sz="1800" b="0" i="0" u="none" strike="noStrike" cap="none">
              <a:solidFill>
                <a:schemeClr val="dk1"/>
              </a:solidFill>
              <a:latin typeface="Arial"/>
              <a:ea typeface="Arial"/>
              <a:cs typeface="Arial"/>
              <a:sym typeface="Arial"/>
            </a:endParaRPr>
          </a:p>
          <a:p>
            <a:pPr marL="0" marR="0" lvl="0" indent="0" algn="l" rtl="0">
              <a:lnSpc>
                <a:spcPct val="150000"/>
              </a:lnSpc>
              <a:spcBef>
                <a:spcPts val="800"/>
              </a:spcBef>
              <a:spcAft>
                <a:spcPts val="0"/>
              </a:spcAft>
              <a:buNone/>
            </a:pPr>
            <a:endParaRPr sz="1500" b="0" i="0" u="none" strike="noStrike" cap="none">
              <a:solidFill>
                <a:srgbClr val="000000"/>
              </a:solidFill>
              <a:latin typeface="Arial"/>
              <a:ea typeface="Arial"/>
              <a:cs typeface="Arial"/>
              <a:sym typeface="Arial"/>
            </a:endParaRPr>
          </a:p>
        </p:txBody>
      </p:sp>
      <p:sp>
        <p:nvSpPr>
          <p:cNvPr id="604" name="Google Shape;604;p82"/>
          <p:cNvSpPr txBox="1">
            <a:spLocks noGrp="1"/>
          </p:cNvSpPr>
          <p:nvPr>
            <p:ph type="body" idx="1"/>
          </p:nvPr>
        </p:nvSpPr>
        <p:spPr>
          <a:xfrm>
            <a:off x="609600" y="296650"/>
            <a:ext cx="10603800" cy="408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100"/>
              </a:spcBef>
              <a:spcAft>
                <a:spcPts val="0"/>
              </a:spcAft>
              <a:buSzPts val="2800"/>
              <a:buNone/>
            </a:pPr>
            <a:r>
              <a:rPr lang="en-US">
                <a:solidFill>
                  <a:srgbClr val="003D5E"/>
                </a:solidFill>
              </a:rPr>
              <a:t>Initiative: Pathway to Self-Determination</a:t>
            </a:r>
            <a:endParaRPr>
              <a:solidFill>
                <a:srgbClr val="003D5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3"/>
          <p:cNvSpPr txBox="1">
            <a:spLocks noGrp="1"/>
          </p:cNvSpPr>
          <p:nvPr>
            <p:ph type="body" idx="1"/>
          </p:nvPr>
        </p:nvSpPr>
        <p:spPr>
          <a:xfrm>
            <a:off x="609600" y="296650"/>
            <a:ext cx="10603800" cy="408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100"/>
              </a:spcBef>
              <a:spcAft>
                <a:spcPts val="0"/>
              </a:spcAft>
              <a:buSzPts val="2800"/>
              <a:buNone/>
            </a:pPr>
            <a:r>
              <a:rPr lang="en-US">
                <a:solidFill>
                  <a:srgbClr val="003D5E"/>
                </a:solidFill>
              </a:rPr>
              <a:t>Initiative: Pathway to Self-Determination</a:t>
            </a:r>
            <a:endParaRPr>
              <a:solidFill>
                <a:srgbClr val="003D5E"/>
              </a:solidFill>
            </a:endParaRPr>
          </a:p>
          <a:p>
            <a:pPr marL="0" lvl="0" indent="0" algn="l" rtl="0">
              <a:lnSpc>
                <a:spcPct val="100000"/>
              </a:lnSpc>
              <a:spcBef>
                <a:spcPts val="1100"/>
              </a:spcBef>
              <a:spcAft>
                <a:spcPts val="0"/>
              </a:spcAft>
              <a:buSzPts val="2800"/>
              <a:buNone/>
            </a:pPr>
            <a:endParaRPr/>
          </a:p>
        </p:txBody>
      </p:sp>
      <p:sp>
        <p:nvSpPr>
          <p:cNvPr id="611" name="Google Shape;611;p83"/>
          <p:cNvSpPr txBox="1">
            <a:spLocks noGrp="1"/>
          </p:cNvSpPr>
          <p:nvPr>
            <p:ph type="sldNum" idx="12"/>
          </p:nvPr>
        </p:nvSpPr>
        <p:spPr>
          <a:xfrm>
            <a:off x="7127024" y="4744649"/>
            <a:ext cx="1543200" cy="2313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11</a:t>
            </a:fld>
            <a:endParaRPr/>
          </a:p>
        </p:txBody>
      </p:sp>
      <p:sp>
        <p:nvSpPr>
          <p:cNvPr id="612" name="Google Shape;612;p83"/>
          <p:cNvSpPr txBox="1"/>
          <p:nvPr/>
        </p:nvSpPr>
        <p:spPr>
          <a:xfrm>
            <a:off x="609600" y="1040925"/>
            <a:ext cx="10565700" cy="3894300"/>
          </a:xfrm>
          <a:prstGeom prst="rect">
            <a:avLst/>
          </a:prstGeom>
          <a:noFill/>
          <a:ln>
            <a:noFill/>
          </a:ln>
        </p:spPr>
        <p:txBody>
          <a:bodyPr spcFirstLastPara="1" wrap="square" lIns="91425" tIns="91425" rIns="91425" bIns="91425" anchor="t" anchorCtr="0">
            <a:spAutoFit/>
          </a:bodyPr>
          <a:lstStyle/>
          <a:p>
            <a:pPr marL="457200" marR="0" lvl="0" indent="-298450" algn="just" rtl="0">
              <a:lnSpc>
                <a:spcPct val="150000"/>
              </a:lnSpc>
              <a:spcBef>
                <a:spcPts val="0"/>
              </a:spcBef>
              <a:spcAft>
                <a:spcPts val="0"/>
              </a:spcAft>
              <a:buClr>
                <a:schemeClr val="dk1"/>
              </a:buClr>
              <a:buSzPts val="1300"/>
              <a:buChar char="●"/>
            </a:pPr>
            <a:r>
              <a:rPr lang="en-US" sz="1800" b="0" i="0" u="none" strike="noStrike" cap="none">
                <a:solidFill>
                  <a:schemeClr val="dk1"/>
                </a:solidFill>
                <a:latin typeface="Arial"/>
                <a:ea typeface="Arial"/>
                <a:cs typeface="Arial"/>
                <a:sym typeface="Arial"/>
              </a:rPr>
              <a:t>Equity check </a:t>
            </a:r>
            <a:r>
              <a:rPr lang="en-US" sz="1800">
                <a:solidFill>
                  <a:schemeClr val="dk1"/>
                </a:solidFill>
              </a:rPr>
              <a:t>on Tech access to Gen Ed norms (Chromebooks, Canvas, ParentSquare, photos)</a:t>
            </a:r>
            <a:endParaRPr sz="1800">
              <a:solidFill>
                <a:schemeClr val="dk1"/>
              </a:solidFill>
            </a:endParaRPr>
          </a:p>
          <a:p>
            <a:pPr marL="457200" marR="0" lvl="0" indent="-298450" algn="just" rtl="0">
              <a:lnSpc>
                <a:spcPct val="150000"/>
              </a:lnSpc>
              <a:spcBef>
                <a:spcPts val="0"/>
              </a:spcBef>
              <a:spcAft>
                <a:spcPts val="0"/>
              </a:spcAft>
              <a:buClr>
                <a:schemeClr val="dk1"/>
              </a:buClr>
              <a:buSzPts val="1300"/>
              <a:buChar char="●"/>
            </a:pPr>
            <a:r>
              <a:rPr lang="en-US" sz="1800">
                <a:solidFill>
                  <a:schemeClr val="dk1"/>
                </a:solidFill>
              </a:rPr>
              <a:t>Engage Partner District Counseling, Athletic Directors, PTO/PSO’s, DEIA</a:t>
            </a:r>
            <a:endParaRPr sz="1800">
              <a:solidFill>
                <a:schemeClr val="dk1"/>
              </a:solidFill>
            </a:endParaRPr>
          </a:p>
          <a:p>
            <a:pPr marL="457200" lvl="0" indent="-298450" algn="l" rtl="0">
              <a:lnSpc>
                <a:spcPct val="150000"/>
              </a:lnSpc>
              <a:spcBef>
                <a:spcPts val="0"/>
              </a:spcBef>
              <a:spcAft>
                <a:spcPts val="0"/>
              </a:spcAft>
              <a:buClr>
                <a:schemeClr val="dk1"/>
              </a:buClr>
              <a:buSzPts val="1300"/>
              <a:buChar char="●"/>
            </a:pPr>
            <a:r>
              <a:rPr lang="en-US" sz="1800">
                <a:solidFill>
                  <a:schemeClr val="dk1"/>
                </a:solidFill>
              </a:rPr>
              <a:t>“INTRO TO SPED KIT”, if created, would cover:</a:t>
            </a:r>
            <a:endParaRPr sz="1800">
              <a:solidFill>
                <a:schemeClr val="dk1"/>
              </a:solidFill>
            </a:endParaRPr>
          </a:p>
          <a:p>
            <a:pPr marL="914400" lvl="1" indent="-317500" algn="l" rtl="0">
              <a:lnSpc>
                <a:spcPct val="150000"/>
              </a:lnSpc>
              <a:spcBef>
                <a:spcPts val="0"/>
              </a:spcBef>
              <a:spcAft>
                <a:spcPts val="0"/>
              </a:spcAft>
              <a:buClr>
                <a:schemeClr val="dk1"/>
              </a:buClr>
              <a:buSzPts val="1600"/>
              <a:buChar char="○"/>
            </a:pPr>
            <a:r>
              <a:rPr lang="en-US" sz="1600">
                <a:solidFill>
                  <a:schemeClr val="dk1"/>
                </a:solidFill>
              </a:rPr>
              <a:t>Provide strong introduction to dual district system by the Partner District(PD)</a:t>
            </a:r>
            <a:endParaRPr sz="1600">
              <a:solidFill>
                <a:schemeClr val="dk1"/>
              </a:solidFill>
            </a:endParaRPr>
          </a:p>
          <a:p>
            <a:pPr marL="914400" lvl="1" indent="-317500" algn="l" rtl="0">
              <a:lnSpc>
                <a:spcPct val="150000"/>
              </a:lnSpc>
              <a:spcBef>
                <a:spcPts val="0"/>
              </a:spcBef>
              <a:spcAft>
                <a:spcPts val="0"/>
              </a:spcAft>
              <a:buClr>
                <a:schemeClr val="dk1"/>
              </a:buClr>
              <a:buSzPts val="1600"/>
              <a:buChar char="○"/>
            </a:pPr>
            <a:r>
              <a:rPr lang="en-US" sz="1600">
                <a:solidFill>
                  <a:schemeClr val="dk1"/>
                </a:solidFill>
              </a:rPr>
              <a:t>‘Family Navigation Form’ to fill out SSD &amp; Gen Ed teachers/ hierarchies of the student </a:t>
            </a:r>
            <a:endParaRPr sz="1600">
              <a:solidFill>
                <a:schemeClr val="dk1"/>
              </a:solidFill>
            </a:endParaRPr>
          </a:p>
          <a:p>
            <a:pPr marL="914400" lvl="1" indent="-317500" algn="just" rtl="0">
              <a:lnSpc>
                <a:spcPct val="150000"/>
              </a:lnSpc>
              <a:spcBef>
                <a:spcPts val="0"/>
              </a:spcBef>
              <a:spcAft>
                <a:spcPts val="0"/>
              </a:spcAft>
              <a:buClr>
                <a:schemeClr val="dk1"/>
              </a:buClr>
              <a:buSzPts val="1600"/>
              <a:buChar char="○"/>
            </a:pPr>
            <a:r>
              <a:rPr lang="en-US" sz="1600">
                <a:solidFill>
                  <a:schemeClr val="dk1"/>
                </a:solidFill>
              </a:rPr>
              <a:t>Information provided on timeline, introduction through transition, 18+, VSP</a:t>
            </a:r>
            <a:endParaRPr sz="1600">
              <a:solidFill>
                <a:schemeClr val="dk1"/>
              </a:solidFill>
            </a:endParaRPr>
          </a:p>
          <a:p>
            <a:pPr marL="914400" lvl="1" indent="-317500" algn="l" rtl="0">
              <a:lnSpc>
                <a:spcPct val="150000"/>
              </a:lnSpc>
              <a:spcBef>
                <a:spcPts val="0"/>
              </a:spcBef>
              <a:spcAft>
                <a:spcPts val="0"/>
              </a:spcAft>
              <a:buClr>
                <a:schemeClr val="dk1"/>
              </a:buClr>
              <a:buSzPts val="1600"/>
              <a:buChar char="○"/>
            </a:pPr>
            <a:r>
              <a:rPr lang="en-US" sz="1600">
                <a:solidFill>
                  <a:schemeClr val="dk1"/>
                </a:solidFill>
              </a:rPr>
              <a:t>ABLE account information, Post-Secondary information</a:t>
            </a:r>
            <a:endParaRPr sz="1600">
              <a:solidFill>
                <a:schemeClr val="dk1"/>
              </a:solidFill>
            </a:endParaRPr>
          </a:p>
          <a:p>
            <a:pPr marL="914400" lvl="1" indent="-317500" algn="l" rtl="0">
              <a:lnSpc>
                <a:spcPct val="150000"/>
              </a:lnSpc>
              <a:spcBef>
                <a:spcPts val="0"/>
              </a:spcBef>
              <a:spcAft>
                <a:spcPts val="0"/>
              </a:spcAft>
              <a:buClr>
                <a:schemeClr val="dk1"/>
              </a:buClr>
              <a:buSzPts val="1600"/>
              <a:buChar char="○"/>
            </a:pPr>
            <a:r>
              <a:rPr lang="en-US" sz="1600">
                <a:solidFill>
                  <a:schemeClr val="dk1"/>
                </a:solidFill>
              </a:rPr>
              <a:t>SSD FACE, SSD PAC introduction and information </a:t>
            </a:r>
            <a:endParaRPr sz="1600">
              <a:solidFill>
                <a:schemeClr val="dk1"/>
              </a:solidFill>
            </a:endParaRPr>
          </a:p>
          <a:p>
            <a:pPr marL="914400" lvl="1" indent="-317500" algn="l" rtl="0">
              <a:lnSpc>
                <a:spcPct val="150000"/>
              </a:lnSpc>
              <a:spcBef>
                <a:spcPts val="0"/>
              </a:spcBef>
              <a:spcAft>
                <a:spcPts val="0"/>
              </a:spcAft>
              <a:buClr>
                <a:schemeClr val="dk1"/>
              </a:buClr>
              <a:buSzPts val="1600"/>
              <a:buChar char="○"/>
            </a:pPr>
            <a:r>
              <a:rPr lang="en-US" sz="1600">
                <a:solidFill>
                  <a:schemeClr val="dk1"/>
                </a:solidFill>
              </a:rPr>
              <a:t>Ability for Districts to add their own inclusive programs, activities, adaptive playgrounds, etc</a:t>
            </a:r>
            <a:endParaRPr sz="1600">
              <a:solidFill>
                <a:schemeClr val="dk1"/>
              </a:solidFill>
            </a:endParaRPr>
          </a:p>
          <a:p>
            <a:pPr marL="914400" lvl="1" indent="-317500" algn="l" rtl="0">
              <a:lnSpc>
                <a:spcPct val="150000"/>
              </a:lnSpc>
              <a:spcBef>
                <a:spcPts val="0"/>
              </a:spcBef>
              <a:spcAft>
                <a:spcPts val="0"/>
              </a:spcAft>
              <a:buClr>
                <a:schemeClr val="dk1"/>
              </a:buClr>
              <a:buSzPts val="1600"/>
              <a:buChar char="○"/>
            </a:pPr>
            <a:r>
              <a:rPr lang="en-US" sz="1600">
                <a:solidFill>
                  <a:schemeClr val="dk1"/>
                </a:solidFill>
              </a:rPr>
              <a:t>Introduction (links) to vital community &amp; state resources </a:t>
            </a:r>
            <a:endParaRPr sz="16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84"/>
          <p:cNvSpPr txBox="1">
            <a:spLocks noGrp="1"/>
          </p:cNvSpPr>
          <p:nvPr>
            <p:ph type="sldNum" idx="12"/>
          </p:nvPr>
        </p:nvSpPr>
        <p:spPr>
          <a:xfrm>
            <a:off x="9502697" y="6326199"/>
            <a:ext cx="2057700" cy="3081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3D5E"/>
              </a:buClr>
              <a:buSzPts val="1500"/>
              <a:buFont typeface="Arial"/>
              <a:buNone/>
            </a:pPr>
            <a:fld id="{00000000-1234-1234-1234-123412341234}" type="slidenum">
              <a:rPr lang="en-US"/>
              <a:t>12</a:t>
            </a:fld>
            <a:endParaRPr/>
          </a:p>
        </p:txBody>
      </p:sp>
      <p:sp>
        <p:nvSpPr>
          <p:cNvPr id="619" name="Google Shape;619;p84"/>
          <p:cNvSpPr txBox="1">
            <a:spLocks noGrp="1"/>
          </p:cNvSpPr>
          <p:nvPr>
            <p:ph type="title"/>
          </p:nvPr>
        </p:nvSpPr>
        <p:spPr>
          <a:xfrm>
            <a:off x="609600" y="2506900"/>
            <a:ext cx="10950900" cy="112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How can this help my child?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5"/>
          <p:cNvSpPr txBox="1">
            <a:spLocks noGrp="1"/>
          </p:cNvSpPr>
          <p:nvPr>
            <p:ph type="body" idx="1"/>
          </p:nvPr>
        </p:nvSpPr>
        <p:spPr>
          <a:xfrm>
            <a:off x="609600" y="248449"/>
            <a:ext cx="10972800" cy="487200"/>
          </a:xfrm>
          <a:prstGeom prst="rect">
            <a:avLst/>
          </a:prstGeom>
        </p:spPr>
        <p:txBody>
          <a:bodyPr spcFirstLastPara="1" wrap="square" lIns="0" tIns="0" rIns="0" bIns="0" anchor="t" anchorCtr="0">
            <a:noAutofit/>
          </a:bodyPr>
          <a:lstStyle/>
          <a:p>
            <a:pPr marL="0" lvl="0" indent="0" algn="l" rtl="0">
              <a:spcBef>
                <a:spcPts val="1100"/>
              </a:spcBef>
              <a:spcAft>
                <a:spcPts val="0"/>
              </a:spcAft>
              <a:buNone/>
            </a:pPr>
            <a:r>
              <a:rPr lang="en-US" sz="3000">
                <a:solidFill>
                  <a:srgbClr val="003D5E"/>
                </a:solidFill>
              </a:rPr>
              <a:t>Examples</a:t>
            </a:r>
            <a:endParaRPr sz="3000">
              <a:solidFill>
                <a:srgbClr val="003D5E"/>
              </a:solidFill>
            </a:endParaRPr>
          </a:p>
          <a:p>
            <a:pPr marL="0" lvl="0" indent="0" algn="l" rtl="0">
              <a:spcBef>
                <a:spcPts val="1100"/>
              </a:spcBef>
              <a:spcAft>
                <a:spcPts val="0"/>
              </a:spcAft>
              <a:buNone/>
            </a:pPr>
            <a:endParaRPr sz="3000">
              <a:solidFill>
                <a:srgbClr val="003D5E"/>
              </a:solidFill>
            </a:endParaRPr>
          </a:p>
        </p:txBody>
      </p:sp>
      <p:sp>
        <p:nvSpPr>
          <p:cNvPr id="625" name="Google Shape;625;p85"/>
          <p:cNvSpPr txBox="1"/>
          <p:nvPr/>
        </p:nvSpPr>
        <p:spPr>
          <a:xfrm>
            <a:off x="609600" y="1143000"/>
            <a:ext cx="11582400" cy="4340700"/>
          </a:xfrm>
          <a:prstGeom prst="rect">
            <a:avLst/>
          </a:prstGeom>
          <a:noFill/>
          <a:ln>
            <a:noFill/>
          </a:ln>
        </p:spPr>
        <p:txBody>
          <a:bodyPr spcFirstLastPara="1" wrap="square" lIns="121900" tIns="121900" rIns="121900" bIns="121900" anchor="t" anchorCtr="0">
            <a:spAutoFit/>
          </a:bodyPr>
          <a:lstStyle/>
          <a:p>
            <a:pPr marL="0" marR="508000" lvl="0" indent="0" algn="l" rtl="0">
              <a:lnSpc>
                <a:spcPct val="100000"/>
              </a:lnSpc>
              <a:spcBef>
                <a:spcPts val="0"/>
              </a:spcBef>
              <a:spcAft>
                <a:spcPts val="0"/>
              </a:spcAft>
              <a:buNone/>
            </a:pPr>
            <a:r>
              <a:rPr lang="en-US" sz="1900">
                <a:solidFill>
                  <a:srgbClr val="FF0000"/>
                </a:solidFill>
              </a:rPr>
              <a:t>Problem:</a:t>
            </a:r>
            <a:r>
              <a:rPr lang="en-US" sz="1900">
                <a:solidFill>
                  <a:srgbClr val="222222"/>
                </a:solidFill>
              </a:rPr>
              <a:t> My SSD teacher doesn’t know how to implement Self-Determination</a:t>
            </a:r>
            <a:endParaRPr sz="1900">
              <a:solidFill>
                <a:srgbClr val="ED5C57"/>
              </a:solidFill>
            </a:endParaRPr>
          </a:p>
          <a:p>
            <a:pPr marL="508000" marR="508000" lvl="0" indent="0" algn="l" rtl="0">
              <a:lnSpc>
                <a:spcPct val="100000"/>
              </a:lnSpc>
              <a:spcBef>
                <a:spcPts val="0"/>
              </a:spcBef>
              <a:spcAft>
                <a:spcPts val="0"/>
              </a:spcAft>
              <a:buNone/>
            </a:pPr>
            <a:endParaRPr sz="1900">
              <a:solidFill>
                <a:srgbClr val="222222"/>
              </a:solidFill>
            </a:endParaRPr>
          </a:p>
          <a:p>
            <a:pPr marL="0" marR="508000" lvl="0" indent="0" algn="l" rtl="0">
              <a:lnSpc>
                <a:spcPct val="100000"/>
              </a:lnSpc>
              <a:spcBef>
                <a:spcPts val="0"/>
              </a:spcBef>
              <a:spcAft>
                <a:spcPts val="0"/>
              </a:spcAft>
              <a:buNone/>
            </a:pPr>
            <a:r>
              <a:rPr lang="en-US" sz="1900">
                <a:solidFill>
                  <a:srgbClr val="FF0000"/>
                </a:solidFill>
              </a:rPr>
              <a:t>Problem:</a:t>
            </a:r>
            <a:r>
              <a:rPr lang="en-US" sz="1900">
                <a:solidFill>
                  <a:srgbClr val="222222"/>
                </a:solidFill>
              </a:rPr>
              <a:t> Student with one on one help graduates dependent on prompts or adult help to navigate the world. </a:t>
            </a:r>
            <a:endParaRPr sz="1900">
              <a:solidFill>
                <a:srgbClr val="222222"/>
              </a:solidFill>
            </a:endParaRPr>
          </a:p>
          <a:p>
            <a:pPr marL="508000" marR="508000" lvl="0" indent="0" algn="l" rtl="0">
              <a:lnSpc>
                <a:spcPct val="100000"/>
              </a:lnSpc>
              <a:spcBef>
                <a:spcPts val="0"/>
              </a:spcBef>
              <a:spcAft>
                <a:spcPts val="0"/>
              </a:spcAft>
              <a:buNone/>
            </a:pPr>
            <a:endParaRPr sz="1900">
              <a:solidFill>
                <a:srgbClr val="222222"/>
              </a:solidFill>
            </a:endParaRPr>
          </a:p>
          <a:p>
            <a:pPr marL="0" marR="508000" lvl="0" indent="0" algn="l" rtl="0">
              <a:lnSpc>
                <a:spcPct val="100000"/>
              </a:lnSpc>
              <a:spcBef>
                <a:spcPts val="0"/>
              </a:spcBef>
              <a:spcAft>
                <a:spcPts val="0"/>
              </a:spcAft>
              <a:buNone/>
            </a:pPr>
            <a:r>
              <a:rPr lang="en-US" sz="1900">
                <a:solidFill>
                  <a:srgbClr val="FF0000"/>
                </a:solidFill>
              </a:rPr>
              <a:t>Problem:</a:t>
            </a:r>
            <a:r>
              <a:rPr lang="en-US" sz="1900">
                <a:solidFill>
                  <a:srgbClr val="222222"/>
                </a:solidFill>
              </a:rPr>
              <a:t> Teachers speak over my child. Sometimes they say negative things in front of my child, as if they don’t understand or feel. They don’t ask my child direct questions, permission to invade personal space, or inform them directly about what is happening.</a:t>
            </a:r>
            <a:endParaRPr sz="1900">
              <a:solidFill>
                <a:srgbClr val="222222"/>
              </a:solidFill>
            </a:endParaRPr>
          </a:p>
          <a:p>
            <a:pPr marL="0" marR="508000" lvl="0" indent="0" algn="l" rtl="0">
              <a:lnSpc>
                <a:spcPct val="100000"/>
              </a:lnSpc>
              <a:spcBef>
                <a:spcPts val="0"/>
              </a:spcBef>
              <a:spcAft>
                <a:spcPts val="0"/>
              </a:spcAft>
              <a:buNone/>
            </a:pPr>
            <a:endParaRPr sz="1900">
              <a:solidFill>
                <a:srgbClr val="222222"/>
              </a:solidFill>
            </a:endParaRPr>
          </a:p>
          <a:p>
            <a:pPr marL="0" marR="508000" lvl="0" indent="0" algn="l" rtl="0">
              <a:lnSpc>
                <a:spcPct val="100000"/>
              </a:lnSpc>
              <a:spcBef>
                <a:spcPts val="0"/>
              </a:spcBef>
              <a:spcAft>
                <a:spcPts val="0"/>
              </a:spcAft>
              <a:buNone/>
            </a:pPr>
            <a:r>
              <a:rPr lang="en-US" sz="1900">
                <a:solidFill>
                  <a:srgbClr val="FF0000"/>
                </a:solidFill>
              </a:rPr>
              <a:t>Problem:</a:t>
            </a:r>
            <a:r>
              <a:rPr lang="en-US" sz="1900">
                <a:solidFill>
                  <a:srgbClr val="222222"/>
                </a:solidFill>
              </a:rPr>
              <a:t> Student is drilled to follow direction. Student ends up obeying adults without question in daily life ‘Lay down’ ‘follow me’. Following orders is taught above decision making and self-advocacy </a:t>
            </a:r>
            <a:endParaRPr sz="1900" u="sng">
              <a:solidFill>
                <a:srgbClr val="1155CC"/>
              </a:solidFill>
            </a:endParaRPr>
          </a:p>
          <a:p>
            <a:pPr marL="508000" marR="508000" lvl="0" indent="0" algn="l" rtl="0">
              <a:lnSpc>
                <a:spcPct val="100000"/>
              </a:lnSpc>
              <a:spcBef>
                <a:spcPts val="0"/>
              </a:spcBef>
              <a:spcAft>
                <a:spcPts val="0"/>
              </a:spcAft>
              <a:buNone/>
            </a:pPr>
            <a:endParaRPr sz="1900">
              <a:solidFill>
                <a:srgbClr val="222222"/>
              </a:solidFill>
            </a:endParaRPr>
          </a:p>
          <a:p>
            <a:pPr marL="0" marR="508000" lvl="0" indent="0" algn="l" rtl="0">
              <a:lnSpc>
                <a:spcPct val="100000"/>
              </a:lnSpc>
              <a:spcBef>
                <a:spcPts val="0"/>
              </a:spcBef>
              <a:spcAft>
                <a:spcPts val="0"/>
              </a:spcAft>
              <a:buNone/>
            </a:pPr>
            <a:r>
              <a:rPr lang="en-US" sz="1900">
                <a:solidFill>
                  <a:srgbClr val="FF0000"/>
                </a:solidFill>
              </a:rPr>
              <a:t>Problem:</a:t>
            </a:r>
            <a:r>
              <a:rPr lang="en-US" sz="1900">
                <a:solidFill>
                  <a:srgbClr val="222222"/>
                </a:solidFill>
              </a:rPr>
              <a:t> Student is so closely monitored and quickly redirected that they don’t have the chance to attempt or try, fail, and gain experience. No ‘opportunity to fail’. How can this be prevented?</a:t>
            </a:r>
            <a:r>
              <a:rPr lang="en-US" sz="1700">
                <a:solidFill>
                  <a:srgbClr val="222222"/>
                </a:solidFill>
              </a:rPr>
              <a:t> </a:t>
            </a:r>
            <a:endParaRPr sz="1900">
              <a:solidFill>
                <a:srgbClr val="ED5C57"/>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6"/>
          <p:cNvSpPr txBox="1">
            <a:spLocks noGrp="1"/>
          </p:cNvSpPr>
          <p:nvPr>
            <p:ph type="title" idx="4294967295"/>
          </p:nvPr>
        </p:nvSpPr>
        <p:spPr>
          <a:xfrm>
            <a:off x="609600" y="134150"/>
            <a:ext cx="11360700" cy="727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3030" b="1">
                <a:solidFill>
                  <a:srgbClr val="003D5E"/>
                </a:solidFill>
              </a:rPr>
              <a:t>Self-Determination Tips</a:t>
            </a:r>
            <a:endParaRPr sz="3030" b="1">
              <a:solidFill>
                <a:srgbClr val="003D5E"/>
              </a:solidFill>
            </a:endParaRPr>
          </a:p>
        </p:txBody>
      </p:sp>
      <p:sp>
        <p:nvSpPr>
          <p:cNvPr id="631" name="Google Shape;631;p86"/>
          <p:cNvSpPr txBox="1">
            <a:spLocks noGrp="1"/>
          </p:cNvSpPr>
          <p:nvPr>
            <p:ph type="body" idx="1"/>
          </p:nvPr>
        </p:nvSpPr>
        <p:spPr>
          <a:xfrm>
            <a:off x="609600" y="1143000"/>
            <a:ext cx="6080100" cy="5593200"/>
          </a:xfrm>
          <a:prstGeom prst="rect">
            <a:avLst/>
          </a:prstGeom>
        </p:spPr>
        <p:txBody>
          <a:bodyPr spcFirstLastPara="1" wrap="square" lIns="0" tIns="0" rIns="0" bIns="0" anchor="t" anchorCtr="0">
            <a:noAutofit/>
          </a:bodyPr>
          <a:lstStyle/>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Have them request needed/wanted items</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Set an expectation that they will consistently demonstrate/use skills that they have as independently as possible</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Parents model language that they need to make requests</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Chores</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Order for themselves at a restaurant</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Order for everyone at a restaurant</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Teach them to email teachers with questions or concerns (even if they are yours)</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Teach them how to stand in line and buy something at a store</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Plan/Cook a meal together including the grocery store experience</a:t>
            </a:r>
            <a:endParaRPr sz="1800" b="0">
              <a:solidFill>
                <a:schemeClr val="dk1"/>
              </a:solidFill>
            </a:endParaRPr>
          </a:p>
          <a:p>
            <a:pPr marL="228600" lvl="0" indent="-228600" algn="l" rtl="0">
              <a:lnSpc>
                <a:spcPct val="100000"/>
              </a:lnSpc>
              <a:spcBef>
                <a:spcPts val="0"/>
              </a:spcBef>
              <a:spcAft>
                <a:spcPts val="0"/>
              </a:spcAft>
              <a:buClr>
                <a:schemeClr val="dk1"/>
              </a:buClr>
              <a:buSzPts val="1800"/>
              <a:buChar char="●"/>
            </a:pPr>
            <a:r>
              <a:rPr lang="en-US" sz="1800" b="0">
                <a:solidFill>
                  <a:schemeClr val="dk1"/>
                </a:solidFill>
              </a:rPr>
              <a:t>Teach them to advocate for their needs with teachers and others</a:t>
            </a:r>
            <a:endParaRPr sz="1800" b="0">
              <a:solidFill>
                <a:schemeClr val="dk1"/>
              </a:solidFill>
            </a:endParaRPr>
          </a:p>
        </p:txBody>
      </p:sp>
      <p:sp>
        <p:nvSpPr>
          <p:cNvPr id="632" name="Google Shape;632;p86"/>
          <p:cNvSpPr txBox="1">
            <a:spLocks noGrp="1"/>
          </p:cNvSpPr>
          <p:nvPr>
            <p:ph type="body" idx="4294967295"/>
          </p:nvPr>
        </p:nvSpPr>
        <p:spPr>
          <a:xfrm>
            <a:off x="6941025" y="1028725"/>
            <a:ext cx="5140200" cy="5707500"/>
          </a:xfrm>
          <a:prstGeom prst="rect">
            <a:avLst/>
          </a:prstGeom>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chemeClr val="dk1"/>
              </a:buClr>
              <a:buSzPts val="1500"/>
              <a:buFont typeface="Arial"/>
              <a:buNone/>
            </a:pPr>
            <a:r>
              <a:rPr lang="en-US" sz="1800">
                <a:solidFill>
                  <a:schemeClr val="dk1"/>
                </a:solidFill>
              </a:rPr>
              <a:t>During the IEP Process:</a:t>
            </a:r>
            <a:endParaRPr sz="1800">
              <a:solidFill>
                <a:schemeClr val="dk1"/>
              </a:solidFill>
            </a:endParaRPr>
          </a:p>
          <a:p>
            <a:pPr marL="228600" lvl="0" indent="-266700" algn="l" rtl="0">
              <a:lnSpc>
                <a:spcPct val="100000"/>
              </a:lnSpc>
              <a:spcBef>
                <a:spcPts val="0"/>
              </a:spcBef>
              <a:spcAft>
                <a:spcPts val="0"/>
              </a:spcAft>
              <a:buClr>
                <a:schemeClr val="dk1"/>
              </a:buClr>
              <a:buSzPts val="1800"/>
              <a:buChar char="●"/>
            </a:pPr>
            <a:r>
              <a:rPr lang="en-US" sz="1800">
                <a:solidFill>
                  <a:schemeClr val="dk1"/>
                </a:solidFill>
              </a:rPr>
              <a:t>Advocate for your student to participate</a:t>
            </a:r>
            <a:endParaRPr sz="1800">
              <a:solidFill>
                <a:schemeClr val="dk1"/>
              </a:solidFill>
            </a:endParaRPr>
          </a:p>
          <a:p>
            <a:pPr marL="228600" lvl="0" indent="-266700" algn="l" rtl="0">
              <a:lnSpc>
                <a:spcPct val="100000"/>
              </a:lnSpc>
              <a:spcBef>
                <a:spcPts val="0"/>
              </a:spcBef>
              <a:spcAft>
                <a:spcPts val="0"/>
              </a:spcAft>
              <a:buClr>
                <a:schemeClr val="dk1"/>
              </a:buClr>
              <a:buSzPts val="1800"/>
              <a:buChar char="●"/>
            </a:pPr>
            <a:r>
              <a:rPr lang="en-US" sz="1800">
                <a:solidFill>
                  <a:schemeClr val="dk1"/>
                </a:solidFill>
              </a:rPr>
              <a:t>Advocate for goals in:</a:t>
            </a:r>
            <a:endParaRPr sz="1800">
              <a:solidFill>
                <a:schemeClr val="dk1"/>
              </a:solidFill>
            </a:endParaRPr>
          </a:p>
          <a:p>
            <a:pPr marL="628650" lvl="1" indent="-228600" algn="l" rtl="0">
              <a:lnSpc>
                <a:spcPct val="100000"/>
              </a:lnSpc>
              <a:spcBef>
                <a:spcPts val="0"/>
              </a:spcBef>
              <a:spcAft>
                <a:spcPts val="0"/>
              </a:spcAft>
              <a:buClr>
                <a:schemeClr val="dk1"/>
              </a:buClr>
              <a:buSzPts val="1800"/>
              <a:buChar char="○"/>
            </a:pPr>
            <a:r>
              <a:rPr lang="en-US" sz="1800">
                <a:solidFill>
                  <a:schemeClr val="dk1"/>
                </a:solidFill>
              </a:rPr>
              <a:t>Differentiated communication (emailing teachers, parents, etc)</a:t>
            </a:r>
            <a:endParaRPr sz="1800">
              <a:solidFill>
                <a:schemeClr val="dk1"/>
              </a:solidFill>
            </a:endParaRPr>
          </a:p>
          <a:p>
            <a:pPr marL="628650" lvl="1" indent="-228600" algn="l" rtl="0">
              <a:lnSpc>
                <a:spcPct val="100000"/>
              </a:lnSpc>
              <a:spcBef>
                <a:spcPts val="0"/>
              </a:spcBef>
              <a:spcAft>
                <a:spcPts val="0"/>
              </a:spcAft>
              <a:buClr>
                <a:schemeClr val="dk1"/>
              </a:buClr>
              <a:buSzPts val="1800"/>
              <a:buChar char="○"/>
            </a:pPr>
            <a:r>
              <a:rPr lang="en-US" sz="1800">
                <a:solidFill>
                  <a:schemeClr val="dk1"/>
                </a:solidFill>
              </a:rPr>
              <a:t>Student communicating accommodations/modifications to teachers</a:t>
            </a:r>
            <a:endParaRPr sz="1800">
              <a:solidFill>
                <a:schemeClr val="dk1"/>
              </a:solidFill>
            </a:endParaRPr>
          </a:p>
          <a:p>
            <a:pPr marL="628650" lvl="1" indent="-228600" algn="l" rtl="0">
              <a:lnSpc>
                <a:spcPct val="100000"/>
              </a:lnSpc>
              <a:spcBef>
                <a:spcPts val="0"/>
              </a:spcBef>
              <a:spcAft>
                <a:spcPts val="0"/>
              </a:spcAft>
              <a:buClr>
                <a:schemeClr val="dk1"/>
              </a:buClr>
              <a:buSzPts val="1800"/>
              <a:buChar char="○"/>
            </a:pPr>
            <a:r>
              <a:rPr lang="en-US" sz="1800">
                <a:solidFill>
                  <a:schemeClr val="dk1"/>
                </a:solidFill>
              </a:rPr>
              <a:t>Self advocacy for wants/needs</a:t>
            </a:r>
            <a:endParaRPr sz="1800">
              <a:solidFill>
                <a:schemeClr val="dk1"/>
              </a:solidFill>
            </a:endParaRPr>
          </a:p>
          <a:p>
            <a:pPr marL="628650" lvl="1" indent="-228600" algn="l" rtl="0">
              <a:lnSpc>
                <a:spcPct val="100000"/>
              </a:lnSpc>
              <a:spcBef>
                <a:spcPts val="0"/>
              </a:spcBef>
              <a:spcAft>
                <a:spcPts val="0"/>
              </a:spcAft>
              <a:buClr>
                <a:schemeClr val="dk1"/>
              </a:buClr>
              <a:buSzPts val="1800"/>
              <a:buChar char="○"/>
            </a:pPr>
            <a:r>
              <a:rPr lang="en-US" sz="1800">
                <a:solidFill>
                  <a:schemeClr val="dk1"/>
                </a:solidFill>
              </a:rPr>
              <a:t>Student asking for support to complete assignments from trusted peer</a:t>
            </a:r>
            <a:endParaRPr sz="1800">
              <a:solidFill>
                <a:schemeClr val="dk1"/>
              </a:solidFill>
            </a:endParaRPr>
          </a:p>
          <a:p>
            <a:pPr marL="228600" lvl="0" indent="-266700" algn="l" rtl="0">
              <a:lnSpc>
                <a:spcPct val="100000"/>
              </a:lnSpc>
              <a:spcBef>
                <a:spcPts val="0"/>
              </a:spcBef>
              <a:spcAft>
                <a:spcPts val="0"/>
              </a:spcAft>
              <a:buClr>
                <a:schemeClr val="dk1"/>
              </a:buClr>
              <a:buSzPts val="1800"/>
              <a:buChar char="●"/>
            </a:pPr>
            <a:r>
              <a:rPr lang="en-US" sz="1800">
                <a:solidFill>
                  <a:schemeClr val="dk1"/>
                </a:solidFill>
              </a:rPr>
              <a:t>“I” goals</a:t>
            </a:r>
            <a:endParaRPr sz="1800">
              <a:solidFill>
                <a:schemeClr val="dk1"/>
              </a:solidFill>
            </a:endParaRPr>
          </a:p>
          <a:p>
            <a:pPr marL="228600" lvl="0" indent="-266700" algn="l" rtl="0">
              <a:lnSpc>
                <a:spcPct val="100000"/>
              </a:lnSpc>
              <a:spcBef>
                <a:spcPts val="0"/>
              </a:spcBef>
              <a:spcAft>
                <a:spcPts val="0"/>
              </a:spcAft>
              <a:buClr>
                <a:schemeClr val="dk1"/>
              </a:buClr>
              <a:buSzPts val="1800"/>
              <a:buChar char="●"/>
            </a:pPr>
            <a:r>
              <a:rPr lang="en-US" sz="1800">
                <a:solidFill>
                  <a:schemeClr val="dk1"/>
                </a:solidFill>
              </a:rPr>
              <a:t>Fade &amp; Decrease adult support</a:t>
            </a:r>
            <a:endParaRPr sz="1800">
              <a:solidFill>
                <a:schemeClr val="dk1"/>
              </a:solidFill>
            </a:endParaRPr>
          </a:p>
          <a:p>
            <a:pPr marL="228600" lvl="0" indent="-266700" algn="l" rtl="0">
              <a:lnSpc>
                <a:spcPct val="100000"/>
              </a:lnSpc>
              <a:spcBef>
                <a:spcPts val="0"/>
              </a:spcBef>
              <a:spcAft>
                <a:spcPts val="0"/>
              </a:spcAft>
              <a:buClr>
                <a:schemeClr val="dk1"/>
              </a:buClr>
              <a:buSzPts val="1800"/>
              <a:buChar char="●"/>
            </a:pPr>
            <a:r>
              <a:rPr lang="en-US" sz="1800">
                <a:solidFill>
                  <a:schemeClr val="dk1"/>
                </a:solidFill>
              </a:rPr>
              <a:t>Practice things independently</a:t>
            </a:r>
            <a:endParaRPr sz="1800">
              <a:solidFill>
                <a:schemeClr val="dk1"/>
              </a:solidFill>
            </a:endParaRPr>
          </a:p>
          <a:p>
            <a:pPr marL="228600" lvl="0" indent="-266700" algn="l" rtl="0">
              <a:lnSpc>
                <a:spcPct val="100000"/>
              </a:lnSpc>
              <a:spcBef>
                <a:spcPts val="0"/>
              </a:spcBef>
              <a:spcAft>
                <a:spcPts val="0"/>
              </a:spcAft>
              <a:buClr>
                <a:schemeClr val="dk1"/>
              </a:buClr>
              <a:buSzPts val="1800"/>
              <a:buChar char="●"/>
            </a:pPr>
            <a:r>
              <a:rPr lang="en-US" sz="1800">
                <a:solidFill>
                  <a:schemeClr val="dk1"/>
                </a:solidFill>
              </a:rPr>
              <a:t>Navigate school independently</a:t>
            </a:r>
            <a:endParaRPr sz="1800">
              <a:solidFill>
                <a:schemeClr val="dk1"/>
              </a:solidFill>
            </a:endParaRPr>
          </a:p>
          <a:p>
            <a:pPr marL="228600" lvl="0" indent="-266700" algn="l" rtl="0">
              <a:lnSpc>
                <a:spcPct val="100000"/>
              </a:lnSpc>
              <a:spcBef>
                <a:spcPts val="0"/>
              </a:spcBef>
              <a:spcAft>
                <a:spcPts val="0"/>
              </a:spcAft>
              <a:buClr>
                <a:schemeClr val="dk1"/>
              </a:buClr>
              <a:buSzPts val="1800"/>
              <a:buChar char="●"/>
            </a:pPr>
            <a:r>
              <a:rPr lang="en-US" sz="1800">
                <a:solidFill>
                  <a:schemeClr val="dk1"/>
                </a:solidFill>
              </a:rPr>
              <a:t>Teachers can use Goal book for IEP goals</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7"/>
          <p:cNvSpPr txBox="1">
            <a:spLocks noGrp="1"/>
          </p:cNvSpPr>
          <p:nvPr>
            <p:ph type="sldNum" idx="12"/>
          </p:nvPr>
        </p:nvSpPr>
        <p:spPr>
          <a:xfrm>
            <a:off x="9502698" y="6326198"/>
            <a:ext cx="20574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638" name="Google Shape;638;p87"/>
          <p:cNvSpPr txBox="1"/>
          <p:nvPr/>
        </p:nvSpPr>
        <p:spPr>
          <a:xfrm>
            <a:off x="909150" y="2660400"/>
            <a:ext cx="5781300" cy="9975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6700"/>
              <a:buFont typeface="Arial"/>
              <a:buNone/>
            </a:pPr>
            <a:r>
              <a:rPr lang="en-US" sz="7200" b="1" i="0" u="none" strike="noStrike" cap="none">
                <a:solidFill>
                  <a:srgbClr val="FFFFFF"/>
                </a:solidFill>
                <a:latin typeface="Lato"/>
                <a:ea typeface="Lato"/>
                <a:cs typeface="Lato"/>
                <a:sym typeface="Lato"/>
              </a:rPr>
              <a:t>QUESTIONS</a:t>
            </a:r>
            <a:endParaRPr sz="7200" b="1" i="0" u="none" strike="noStrike" cap="none">
              <a:solidFill>
                <a:srgbClr val="FFFFFF"/>
              </a:solidFill>
              <a:latin typeface="Lato"/>
              <a:ea typeface="Lato"/>
              <a:cs typeface="Lato"/>
              <a:sym typeface="Lato"/>
            </a:endParaRPr>
          </a:p>
        </p:txBody>
      </p:sp>
      <p:pic>
        <p:nvPicPr>
          <p:cNvPr id="639" name="Google Shape;639;p87"/>
          <p:cNvPicPr preferRelativeResize="0"/>
          <p:nvPr/>
        </p:nvPicPr>
        <p:blipFill rotWithShape="1">
          <a:blip r:embed="rId3">
            <a:alphaModFix/>
          </a:blip>
          <a:srcRect l="62930" t="49261" r="4960"/>
          <a:stretch/>
        </p:blipFill>
        <p:spPr>
          <a:xfrm>
            <a:off x="7737725" y="1210375"/>
            <a:ext cx="3230426" cy="3828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43"/>
        <p:cNvGrpSpPr/>
        <p:nvPr/>
      </p:nvGrpSpPr>
      <p:grpSpPr>
        <a:xfrm>
          <a:off x="0" y="0"/>
          <a:ext cx="0" cy="0"/>
          <a:chOff x="0" y="0"/>
          <a:chExt cx="0" cy="0"/>
        </a:xfrm>
      </p:grpSpPr>
      <p:grpSp>
        <p:nvGrpSpPr>
          <p:cNvPr id="644" name="Google Shape;644;p88"/>
          <p:cNvGrpSpPr/>
          <p:nvPr/>
        </p:nvGrpSpPr>
        <p:grpSpPr>
          <a:xfrm>
            <a:off x="0" y="0"/>
            <a:ext cx="12191695" cy="6857829"/>
            <a:chOff x="0" y="0"/>
            <a:chExt cx="9144000" cy="5143500"/>
          </a:xfrm>
        </p:grpSpPr>
        <p:pic>
          <p:nvPicPr>
            <p:cNvPr id="645" name="Google Shape;645;p88"/>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646" name="Google Shape;646;p88"/>
            <p:cNvPicPr preferRelativeResize="0"/>
            <p:nvPr/>
          </p:nvPicPr>
          <p:blipFill rotWithShape="1">
            <a:blip r:embed="rId4">
              <a:alphaModFix/>
            </a:blip>
            <a:srcRect/>
            <a:stretch/>
          </p:blipFill>
          <p:spPr>
            <a:xfrm>
              <a:off x="457200" y="4571270"/>
              <a:ext cx="1161071" cy="404363"/>
            </a:xfrm>
            <a:prstGeom prst="rect">
              <a:avLst/>
            </a:prstGeom>
            <a:noFill/>
            <a:ln>
              <a:noFill/>
            </a:ln>
          </p:spPr>
        </p:pic>
        <p:pic>
          <p:nvPicPr>
            <p:cNvPr id="647" name="Google Shape;647;p88"/>
            <p:cNvPicPr preferRelativeResize="0"/>
            <p:nvPr/>
          </p:nvPicPr>
          <p:blipFill rotWithShape="1">
            <a:blip r:embed="rId5">
              <a:alphaModFix/>
            </a:blip>
            <a:srcRect/>
            <a:stretch/>
          </p:blipFill>
          <p:spPr>
            <a:xfrm>
              <a:off x="3399395" y="4888230"/>
              <a:ext cx="2345206" cy="87398"/>
            </a:xfrm>
            <a:prstGeom prst="rect">
              <a:avLst/>
            </a:prstGeom>
            <a:noFill/>
            <a:ln>
              <a:noFill/>
            </a:ln>
          </p:spPr>
        </p:pic>
      </p:grpSp>
      <p:sp>
        <p:nvSpPr>
          <p:cNvPr id="648" name="Google Shape;648;p88"/>
          <p:cNvSpPr txBox="1">
            <a:spLocks noGrp="1"/>
          </p:cNvSpPr>
          <p:nvPr>
            <p:ph type="title"/>
          </p:nvPr>
        </p:nvSpPr>
        <p:spPr>
          <a:xfrm>
            <a:off x="4853551" y="1917924"/>
            <a:ext cx="6639900" cy="2864700"/>
          </a:xfrm>
          <a:prstGeom prst="rect">
            <a:avLst/>
          </a:prstGeom>
          <a:noFill/>
          <a:ln>
            <a:noFill/>
          </a:ln>
        </p:spPr>
        <p:txBody>
          <a:bodyPr spcFirstLastPara="1" wrap="square" lIns="0" tIns="16925" rIns="0" bIns="0" anchor="t" anchorCtr="0">
            <a:spAutoFit/>
          </a:bodyPr>
          <a:lstStyle/>
          <a:p>
            <a:pPr marL="12700" lvl="0" indent="0" algn="l" rtl="0">
              <a:lnSpc>
                <a:spcPct val="100000"/>
              </a:lnSpc>
              <a:spcBef>
                <a:spcPts val="0"/>
              </a:spcBef>
              <a:spcAft>
                <a:spcPts val="0"/>
              </a:spcAft>
              <a:buSzPts val="1900"/>
              <a:buNone/>
            </a:pPr>
            <a:r>
              <a:rPr lang="en-US" sz="6700" u="none">
                <a:solidFill>
                  <a:srgbClr val="FFFFFF"/>
                </a:solidFill>
                <a:latin typeface="Arial"/>
                <a:ea typeface="Arial"/>
                <a:cs typeface="Arial"/>
                <a:sym typeface="Arial"/>
              </a:rPr>
              <a:t>Superintendent Update</a:t>
            </a:r>
            <a:endParaRPr sz="6700" u="none">
              <a:solidFill>
                <a:srgbClr val="FFFFFF"/>
              </a:solidFill>
              <a:latin typeface="Arial"/>
              <a:ea typeface="Arial"/>
              <a:cs typeface="Arial"/>
              <a:sym typeface="Arial"/>
            </a:endParaRPr>
          </a:p>
          <a:p>
            <a:pPr marL="12700" lvl="0" indent="0" algn="l" rtl="0">
              <a:lnSpc>
                <a:spcPct val="100000"/>
              </a:lnSpc>
              <a:spcBef>
                <a:spcPts val="0"/>
              </a:spcBef>
              <a:spcAft>
                <a:spcPts val="0"/>
              </a:spcAft>
              <a:buSzPts val="1900"/>
              <a:buNone/>
            </a:pPr>
            <a:endParaRPr sz="2400" u="none">
              <a:solidFill>
                <a:srgbClr val="FFFFFF"/>
              </a:solidFill>
              <a:latin typeface="Arial"/>
              <a:ea typeface="Arial"/>
              <a:cs typeface="Arial"/>
              <a:sym typeface="Arial"/>
            </a:endParaRPr>
          </a:p>
          <a:p>
            <a:pPr marL="12700" lvl="0" indent="0" algn="l" rtl="0">
              <a:spcBef>
                <a:spcPts val="0"/>
              </a:spcBef>
              <a:spcAft>
                <a:spcPts val="0"/>
              </a:spcAft>
              <a:buSzPts val="1900"/>
              <a:buNone/>
            </a:pPr>
            <a:r>
              <a:rPr lang="en-US" sz="2700" u="none">
                <a:solidFill>
                  <a:schemeClr val="lt1"/>
                </a:solidFill>
                <a:latin typeface="Arial"/>
                <a:ea typeface="Arial"/>
                <a:cs typeface="Arial"/>
                <a:sym typeface="Arial"/>
              </a:rPr>
              <a:t>Dr. Michael Maclin, SSD Superintendent</a:t>
            </a:r>
            <a:endParaRPr sz="2700" u="none">
              <a:solidFill>
                <a:srgbClr val="FFFFFF"/>
              </a:solidFill>
              <a:latin typeface="Arial"/>
              <a:ea typeface="Arial"/>
              <a:cs typeface="Arial"/>
              <a:sym typeface="Arial"/>
            </a:endParaRPr>
          </a:p>
        </p:txBody>
      </p:sp>
      <p:sp>
        <p:nvSpPr>
          <p:cNvPr id="649" name="Google Shape;649;p88"/>
          <p:cNvSpPr txBox="1">
            <a:spLocks noGrp="1"/>
          </p:cNvSpPr>
          <p:nvPr>
            <p:ph type="sldNum" idx="12"/>
          </p:nvPr>
        </p:nvSpPr>
        <p:spPr>
          <a:xfrm>
            <a:off x="15089406" y="8482242"/>
            <a:ext cx="297300" cy="231000"/>
          </a:xfrm>
          <a:prstGeom prst="rect">
            <a:avLst/>
          </a:prstGeom>
          <a:noFill/>
          <a:ln>
            <a:noFill/>
          </a:ln>
        </p:spPr>
        <p:txBody>
          <a:bodyPr spcFirstLastPara="1" wrap="square" lIns="0" tIns="0" rIns="0" bIns="0" anchor="t" anchorCtr="0">
            <a:spAutoFit/>
          </a:bodyPr>
          <a:lstStyle/>
          <a:p>
            <a:pPr marL="50800" lvl="0" indent="0" algn="l" rtl="0">
              <a:spcBef>
                <a:spcPts val="0"/>
              </a:spcBef>
              <a:spcAft>
                <a:spcPts val="0"/>
              </a:spcAft>
              <a:buClr>
                <a:srgbClr val="000000"/>
              </a:buClr>
              <a:buSzPts val="1500"/>
              <a:buFont typeface="Arial"/>
              <a:buNone/>
            </a:pPr>
            <a:fld id="{00000000-1234-1234-1234-123412341234}" type="slidenum">
              <a:rPr lang="en-US"/>
              <a:t>16</a:t>
            </a:fld>
            <a:endParaRPr/>
          </a:p>
        </p:txBody>
      </p:sp>
      <p:pic>
        <p:nvPicPr>
          <p:cNvPr id="650" name="Google Shape;650;p88"/>
          <p:cNvPicPr preferRelativeResize="0"/>
          <p:nvPr/>
        </p:nvPicPr>
        <p:blipFill rotWithShape="1">
          <a:blip r:embed="rId6">
            <a:alphaModFix/>
          </a:blip>
          <a:srcRect t="16337" b="4278"/>
          <a:stretch/>
        </p:blipFill>
        <p:spPr>
          <a:xfrm>
            <a:off x="985500" y="1143000"/>
            <a:ext cx="3048000" cy="3629452"/>
          </a:xfrm>
          <a:prstGeom prst="rect">
            <a:avLst/>
          </a:prstGeom>
          <a:noFill/>
          <a:ln w="38100" cap="flat" cmpd="sng">
            <a:solidFill>
              <a:srgbClr val="0092D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9"/>
          <p:cNvSpPr txBox="1">
            <a:spLocks noGrp="1"/>
          </p:cNvSpPr>
          <p:nvPr>
            <p:ph type="body" idx="3"/>
          </p:nvPr>
        </p:nvSpPr>
        <p:spPr>
          <a:xfrm>
            <a:off x="609600" y="1362075"/>
            <a:ext cx="5106900" cy="4170300"/>
          </a:xfrm>
          <a:prstGeom prst="rect">
            <a:avLst/>
          </a:prstGeom>
          <a:noFill/>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400" b="1">
                <a:solidFill>
                  <a:schemeClr val="dk1"/>
                </a:solidFill>
                <a:latin typeface="Arial"/>
                <a:ea typeface="Arial"/>
                <a:cs typeface="Arial"/>
                <a:sym typeface="Arial"/>
              </a:rPr>
              <a:t>Updates</a:t>
            </a:r>
            <a:endParaRPr sz="1900">
              <a:solidFill>
                <a:schemeClr val="dk1"/>
              </a:solidFill>
              <a:latin typeface="Arial"/>
              <a:ea typeface="Arial"/>
              <a:cs typeface="Arial"/>
              <a:sym typeface="Arial"/>
            </a:endParaRPr>
          </a:p>
          <a:p>
            <a:pPr marL="457200" lvl="0" indent="-336550" algn="l" rtl="0">
              <a:lnSpc>
                <a:spcPct val="100000"/>
              </a:lnSpc>
              <a:spcBef>
                <a:spcPts val="1900"/>
              </a:spcBef>
              <a:spcAft>
                <a:spcPts val="0"/>
              </a:spcAft>
              <a:buClr>
                <a:schemeClr val="dk1"/>
              </a:buClr>
              <a:buSzPts val="1900"/>
              <a:buChar char="●"/>
            </a:pPr>
            <a:r>
              <a:rPr lang="en-US" sz="1900">
                <a:solidFill>
                  <a:schemeClr val="dk1"/>
                </a:solidFill>
                <a:latin typeface="Arial"/>
                <a:ea typeface="Arial"/>
                <a:cs typeface="Arial"/>
                <a:sym typeface="Arial"/>
              </a:rPr>
              <a:t>Preparing budget and staffing for next year</a:t>
            </a:r>
            <a:endParaRPr sz="1900">
              <a:solidFill>
                <a:schemeClr val="dk1"/>
              </a:solidFill>
              <a:latin typeface="Arial"/>
              <a:ea typeface="Arial"/>
              <a:cs typeface="Arial"/>
              <a:sym typeface="Arial"/>
            </a:endParaRPr>
          </a:p>
          <a:p>
            <a:pPr marL="457200" lvl="0" indent="-336550" algn="l" rtl="0">
              <a:lnSpc>
                <a:spcPct val="100000"/>
              </a:lnSpc>
              <a:spcBef>
                <a:spcPts val="1900"/>
              </a:spcBef>
              <a:spcAft>
                <a:spcPts val="0"/>
              </a:spcAft>
              <a:buClr>
                <a:schemeClr val="dk1"/>
              </a:buClr>
              <a:buSzPts val="1900"/>
              <a:buFont typeface="Arial"/>
              <a:buChar char="●"/>
            </a:pPr>
            <a:r>
              <a:rPr lang="en-US" sz="1900">
                <a:solidFill>
                  <a:schemeClr val="dk1"/>
                </a:solidFill>
                <a:latin typeface="Arial"/>
                <a:ea typeface="Arial"/>
                <a:cs typeface="Arial"/>
                <a:sym typeface="Arial"/>
              </a:rPr>
              <a:t>Celebrating Black History Month activities taking place throughout the county</a:t>
            </a:r>
            <a:endParaRPr sz="1900">
              <a:solidFill>
                <a:schemeClr val="dk1"/>
              </a:solidFill>
              <a:latin typeface="Arial"/>
              <a:ea typeface="Arial"/>
              <a:cs typeface="Arial"/>
              <a:sym typeface="Arial"/>
            </a:endParaRPr>
          </a:p>
          <a:p>
            <a:pPr marL="457200" lvl="0" indent="-336550" algn="l" rtl="0">
              <a:lnSpc>
                <a:spcPct val="100000"/>
              </a:lnSpc>
              <a:spcBef>
                <a:spcPts val="1900"/>
              </a:spcBef>
              <a:spcAft>
                <a:spcPts val="0"/>
              </a:spcAft>
              <a:buClr>
                <a:schemeClr val="dk1"/>
              </a:buClr>
              <a:buSzPts val="1900"/>
              <a:buFont typeface="Arial"/>
              <a:buChar char="●"/>
            </a:pPr>
            <a:r>
              <a:rPr lang="en-US" sz="1900">
                <a:solidFill>
                  <a:schemeClr val="dk1"/>
                </a:solidFill>
                <a:latin typeface="Arial"/>
                <a:ea typeface="Arial"/>
                <a:cs typeface="Arial"/>
                <a:sym typeface="Arial"/>
              </a:rPr>
              <a:t>Highlighting students and programs on social media for Career and Tech Ed Month </a:t>
            </a:r>
            <a:endParaRPr sz="1900">
              <a:solidFill>
                <a:schemeClr val="dk1"/>
              </a:solidFill>
              <a:latin typeface="Arial"/>
              <a:ea typeface="Arial"/>
              <a:cs typeface="Arial"/>
              <a:sym typeface="Arial"/>
            </a:endParaRPr>
          </a:p>
          <a:p>
            <a:pPr marL="457200" lvl="0" indent="-336550" algn="l" rtl="0">
              <a:lnSpc>
                <a:spcPct val="100000"/>
              </a:lnSpc>
              <a:spcBef>
                <a:spcPts val="1900"/>
              </a:spcBef>
              <a:spcAft>
                <a:spcPts val="0"/>
              </a:spcAft>
              <a:buClr>
                <a:schemeClr val="dk1"/>
              </a:buClr>
              <a:buSzPts val="1900"/>
              <a:buFont typeface="Arial"/>
              <a:buChar char="●"/>
            </a:pPr>
            <a:r>
              <a:rPr lang="en-US" sz="1900">
                <a:solidFill>
                  <a:schemeClr val="dk1"/>
                </a:solidFill>
                <a:latin typeface="Arial"/>
                <a:ea typeface="Arial"/>
                <a:cs typeface="Arial"/>
                <a:sym typeface="Arial"/>
              </a:rPr>
              <a:t>Planning for our first in-person student awards ceremony since COVID. Honorees and event details coming soon.</a:t>
            </a:r>
            <a:endParaRPr sz="1900">
              <a:solidFill>
                <a:schemeClr val="dk1"/>
              </a:solidFill>
              <a:latin typeface="Arial"/>
              <a:ea typeface="Arial"/>
              <a:cs typeface="Arial"/>
              <a:sym typeface="Arial"/>
            </a:endParaRPr>
          </a:p>
          <a:p>
            <a:pPr marL="0" lvl="0" indent="0" algn="l" rtl="0">
              <a:lnSpc>
                <a:spcPct val="100000"/>
              </a:lnSpc>
              <a:spcBef>
                <a:spcPts val="1900"/>
              </a:spcBef>
              <a:spcAft>
                <a:spcPts val="1900"/>
              </a:spcAft>
              <a:buNone/>
            </a:pPr>
            <a:endParaRPr sz="1900">
              <a:solidFill>
                <a:schemeClr val="dk1"/>
              </a:solidFill>
              <a:latin typeface="Arial"/>
              <a:ea typeface="Arial"/>
              <a:cs typeface="Arial"/>
              <a:sym typeface="Arial"/>
            </a:endParaRPr>
          </a:p>
        </p:txBody>
      </p:sp>
      <p:sp>
        <p:nvSpPr>
          <p:cNvPr id="657" name="Google Shape;657;p89"/>
          <p:cNvSpPr txBox="1">
            <a:spLocks noGrp="1"/>
          </p:cNvSpPr>
          <p:nvPr>
            <p:ph type="body" idx="4"/>
          </p:nvPr>
        </p:nvSpPr>
        <p:spPr>
          <a:xfrm>
            <a:off x="609600" y="276382"/>
            <a:ext cx="10972800" cy="4416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US">
                <a:solidFill>
                  <a:srgbClr val="003C5E"/>
                </a:solidFill>
              </a:rPr>
              <a:t>Superintendent Update</a:t>
            </a:r>
            <a:endParaRPr>
              <a:solidFill>
                <a:srgbClr val="003C5E"/>
              </a:solidFill>
            </a:endParaRPr>
          </a:p>
        </p:txBody>
      </p:sp>
      <p:sp>
        <p:nvSpPr>
          <p:cNvPr id="658" name="Google Shape;658;p89"/>
          <p:cNvSpPr txBox="1">
            <a:spLocks noGrp="1"/>
          </p:cNvSpPr>
          <p:nvPr>
            <p:ph type="sldNum" idx="12"/>
          </p:nvPr>
        </p:nvSpPr>
        <p:spPr>
          <a:xfrm>
            <a:off x="12670264" y="8434931"/>
            <a:ext cx="2743200" cy="4107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17</a:t>
            </a:fld>
            <a:endParaRPr/>
          </a:p>
        </p:txBody>
      </p:sp>
      <p:sp>
        <p:nvSpPr>
          <p:cNvPr id="659" name="Google Shape;659;p89"/>
          <p:cNvSpPr txBox="1">
            <a:spLocks noGrp="1"/>
          </p:cNvSpPr>
          <p:nvPr>
            <p:ph type="body" idx="3"/>
          </p:nvPr>
        </p:nvSpPr>
        <p:spPr>
          <a:xfrm>
            <a:off x="6096000" y="1362075"/>
            <a:ext cx="5486400" cy="4170300"/>
          </a:xfrm>
          <a:prstGeom prst="rect">
            <a:avLst/>
          </a:prstGeom>
          <a:noFill/>
        </p:spPr>
        <p:txBody>
          <a:bodyPr spcFirstLastPara="1" wrap="square" lIns="0" tIns="0" rIns="0" bIns="0" anchor="t" anchorCtr="0">
            <a:noAutofit/>
          </a:bodyPr>
          <a:lstStyle/>
          <a:p>
            <a:pPr marL="0" lvl="0" indent="0" algn="l" rtl="0">
              <a:lnSpc>
                <a:spcPct val="150000"/>
              </a:lnSpc>
              <a:spcBef>
                <a:spcPts val="0"/>
              </a:spcBef>
              <a:spcAft>
                <a:spcPts val="0"/>
              </a:spcAft>
              <a:buNone/>
            </a:pPr>
            <a:r>
              <a:rPr lang="en-US" sz="2400" b="1">
                <a:solidFill>
                  <a:srgbClr val="000000"/>
                </a:solidFill>
                <a:latin typeface="Arial"/>
                <a:ea typeface="Arial"/>
                <a:cs typeface="Arial"/>
                <a:sym typeface="Arial"/>
              </a:rPr>
              <a:t>Upcoming Events</a:t>
            </a:r>
            <a:endParaRPr sz="2400" b="1">
              <a:solidFill>
                <a:srgbClr val="000000"/>
              </a:solidFill>
              <a:latin typeface="Arial"/>
              <a:ea typeface="Arial"/>
              <a:cs typeface="Arial"/>
              <a:sym typeface="Arial"/>
            </a:endParaRPr>
          </a:p>
          <a:p>
            <a:pPr marL="457200" lvl="0" indent="-336550" algn="l" rtl="0">
              <a:spcBef>
                <a:spcPts val="0"/>
              </a:spcBef>
              <a:spcAft>
                <a:spcPts val="0"/>
              </a:spcAft>
              <a:buClr>
                <a:schemeClr val="dk1"/>
              </a:buClr>
              <a:buSzPts val="1900"/>
              <a:buChar char="●"/>
            </a:pPr>
            <a:r>
              <a:rPr lang="en-US" sz="1900" u="sng">
                <a:solidFill>
                  <a:srgbClr val="0092D1"/>
                </a:solidFill>
                <a:latin typeface="Arial"/>
                <a:ea typeface="Arial"/>
                <a:cs typeface="Arial"/>
                <a:sym typeface="Arial"/>
                <a:hlinkClick r:id="rId3">
                  <a:extLst>
                    <a:ext uri="{A12FA001-AC4F-418D-AE19-62706E023703}">
                      <ahyp:hlinkClr xmlns:ahyp="http://schemas.microsoft.com/office/drawing/2018/hyperlinkcolor" val="tx"/>
                    </a:ext>
                  </a:extLst>
                </a:hlinkClick>
              </a:rPr>
              <a:t>Board of Education Election</a:t>
            </a:r>
            <a:r>
              <a:rPr lang="en-US" sz="1900">
                <a:solidFill>
                  <a:schemeClr val="dk1"/>
                </a:solidFill>
                <a:latin typeface="Arial"/>
                <a:ea typeface="Arial"/>
                <a:cs typeface="Arial"/>
                <a:sym typeface="Arial"/>
              </a:rPr>
              <a:t> at March 4 Governing Council meeting</a:t>
            </a:r>
            <a:endParaRPr sz="2400" b="1">
              <a:solidFill>
                <a:schemeClr val="dk2"/>
              </a:solidFill>
              <a:latin typeface="Arial"/>
              <a:ea typeface="Arial"/>
              <a:cs typeface="Arial"/>
              <a:sym typeface="Arial"/>
            </a:endParaRPr>
          </a:p>
          <a:p>
            <a:pPr marL="457200" lvl="0" indent="-336550" algn="l" rtl="0">
              <a:spcBef>
                <a:spcPts val="1900"/>
              </a:spcBef>
              <a:spcAft>
                <a:spcPts val="0"/>
              </a:spcAft>
              <a:buClr>
                <a:schemeClr val="dk1"/>
              </a:buClr>
              <a:buSzPts val="1900"/>
              <a:buChar char="●"/>
            </a:pPr>
            <a:r>
              <a:rPr lang="en-US" sz="1900" u="sng">
                <a:solidFill>
                  <a:schemeClr val="hlink"/>
                </a:solidFill>
                <a:latin typeface="Arial"/>
                <a:ea typeface="Arial"/>
                <a:cs typeface="Arial"/>
                <a:sym typeface="Arial"/>
                <a:hlinkClick r:id="rId4"/>
              </a:rPr>
              <a:t>Family Academy</a:t>
            </a:r>
            <a:r>
              <a:rPr lang="en-US" sz="1900">
                <a:solidFill>
                  <a:schemeClr val="dk1"/>
                </a:solidFill>
                <a:latin typeface="Arial"/>
                <a:ea typeface="Arial"/>
                <a:cs typeface="Arial"/>
                <a:sym typeface="Arial"/>
              </a:rPr>
              <a:t>, Feb. 24, 9 AM - 12 PM</a:t>
            </a:r>
            <a:endParaRPr sz="1900">
              <a:solidFill>
                <a:schemeClr val="dk1"/>
              </a:solidFill>
              <a:latin typeface="Arial"/>
              <a:ea typeface="Arial"/>
              <a:cs typeface="Arial"/>
              <a:sym typeface="Arial"/>
            </a:endParaRPr>
          </a:p>
          <a:p>
            <a:pPr marL="609600" lvl="0" indent="-76200" algn="l" rtl="0">
              <a:lnSpc>
                <a:spcPct val="100000"/>
              </a:lnSpc>
              <a:spcBef>
                <a:spcPts val="0"/>
              </a:spcBef>
              <a:spcAft>
                <a:spcPts val="0"/>
              </a:spcAft>
              <a:buNone/>
            </a:pPr>
            <a:r>
              <a:rPr lang="en-US" sz="1900">
                <a:solidFill>
                  <a:schemeClr val="dk1"/>
                </a:solidFill>
                <a:latin typeface="Arial"/>
                <a:ea typeface="Arial"/>
                <a:cs typeface="Arial"/>
                <a:sym typeface="Arial"/>
              </a:rPr>
              <a:t>- Neuwoehner High S</a:t>
            </a:r>
            <a:r>
              <a:rPr lang="en-US" sz="1900" b="0">
                <a:solidFill>
                  <a:schemeClr val="dk1"/>
                </a:solidFill>
              </a:rPr>
              <a:t>chool</a:t>
            </a:r>
            <a:endParaRPr sz="1900">
              <a:solidFill>
                <a:schemeClr val="dk1"/>
              </a:solidFill>
              <a:latin typeface="Arial"/>
              <a:ea typeface="Arial"/>
              <a:cs typeface="Arial"/>
              <a:sym typeface="Arial"/>
            </a:endParaRPr>
          </a:p>
          <a:p>
            <a:pPr marL="457200" lvl="0" indent="-336550" algn="l" rtl="0">
              <a:lnSpc>
                <a:spcPct val="100000"/>
              </a:lnSpc>
              <a:spcBef>
                <a:spcPts val="1900"/>
              </a:spcBef>
              <a:spcAft>
                <a:spcPts val="0"/>
              </a:spcAft>
              <a:buClr>
                <a:schemeClr val="dk1"/>
              </a:buClr>
              <a:buSzPts val="1900"/>
              <a:buChar char="●"/>
            </a:pPr>
            <a:r>
              <a:rPr lang="en-US" sz="1900" u="sng">
                <a:solidFill>
                  <a:srgbClr val="0092D1"/>
                </a:solidFill>
                <a:latin typeface="Arial"/>
                <a:ea typeface="Arial"/>
                <a:cs typeface="Arial"/>
                <a:sym typeface="Arial"/>
                <a:hlinkClick r:id="rId5">
                  <a:extLst>
                    <a:ext uri="{A12FA001-AC4F-418D-AE19-62706E023703}">
                      <ahyp:hlinkClr xmlns:ahyp="http://schemas.microsoft.com/office/drawing/2018/hyperlinkcolor" val="tx"/>
                    </a:ext>
                  </a:extLst>
                </a:hlinkClick>
              </a:rPr>
              <a:t>STL Career and Pathways Showcase</a:t>
            </a:r>
            <a:endParaRPr sz="1900">
              <a:solidFill>
                <a:srgbClr val="0092D1"/>
              </a:solidFill>
              <a:latin typeface="Arial"/>
              <a:ea typeface="Arial"/>
              <a:cs typeface="Arial"/>
              <a:sym typeface="Arial"/>
            </a:endParaRPr>
          </a:p>
          <a:p>
            <a:pPr marL="533400" lvl="1" indent="-336550" algn="l" rtl="0">
              <a:lnSpc>
                <a:spcPct val="100000"/>
              </a:lnSpc>
              <a:spcBef>
                <a:spcPts val="0"/>
              </a:spcBef>
              <a:spcAft>
                <a:spcPts val="0"/>
              </a:spcAft>
              <a:buClr>
                <a:schemeClr val="dk1"/>
              </a:buClr>
              <a:buSzPts val="1900"/>
              <a:buChar char="○"/>
            </a:pPr>
            <a:r>
              <a:rPr lang="en-US" sz="1900" b="0">
                <a:solidFill>
                  <a:schemeClr val="dk1"/>
                </a:solidFill>
              </a:rPr>
              <a:t>- Eureka High School,  Feb. 24, 10 AM - 1 PM</a:t>
            </a:r>
            <a:endParaRPr sz="1900" b="0">
              <a:solidFill>
                <a:schemeClr val="dk1"/>
              </a:solidFill>
            </a:endParaRPr>
          </a:p>
          <a:p>
            <a:pPr marL="533400" lvl="1" indent="-336550" algn="l" rtl="0">
              <a:lnSpc>
                <a:spcPct val="100000"/>
              </a:lnSpc>
              <a:spcBef>
                <a:spcPts val="0"/>
              </a:spcBef>
              <a:spcAft>
                <a:spcPts val="0"/>
              </a:spcAft>
              <a:buClr>
                <a:schemeClr val="dk1"/>
              </a:buClr>
              <a:buSzPts val="1900"/>
              <a:buChar char="○"/>
            </a:pPr>
            <a:r>
              <a:rPr lang="en-US" sz="1900" b="0">
                <a:solidFill>
                  <a:schemeClr val="dk1"/>
                </a:solidFill>
              </a:rPr>
              <a:t>- North Tech, March 2, 10 AM - 1 PM</a:t>
            </a:r>
            <a:endParaRPr sz="1900" b="0">
              <a:solidFill>
                <a:schemeClr val="dk1"/>
              </a:solidFill>
            </a:endParaRPr>
          </a:p>
          <a:p>
            <a:pPr marL="533400" lvl="1" indent="-336550" algn="l" rtl="0">
              <a:lnSpc>
                <a:spcPct val="100000"/>
              </a:lnSpc>
              <a:spcBef>
                <a:spcPts val="0"/>
              </a:spcBef>
              <a:spcAft>
                <a:spcPts val="0"/>
              </a:spcAft>
              <a:buClr>
                <a:schemeClr val="dk1"/>
              </a:buClr>
              <a:buSzPts val="1900"/>
              <a:buChar char="○"/>
            </a:pPr>
            <a:r>
              <a:rPr lang="en-US" sz="1900" b="0">
                <a:solidFill>
                  <a:schemeClr val="dk1"/>
                </a:solidFill>
              </a:rPr>
              <a:t>- South Tech, March 9,  10 AM - 1 PM</a:t>
            </a:r>
            <a:endParaRPr sz="16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0"/>
          <p:cNvSpPr txBox="1">
            <a:spLocks noGrp="1"/>
          </p:cNvSpPr>
          <p:nvPr>
            <p:ph type="body" idx="3"/>
          </p:nvPr>
        </p:nvSpPr>
        <p:spPr>
          <a:xfrm>
            <a:off x="609600" y="1624350"/>
            <a:ext cx="6220800" cy="3908100"/>
          </a:xfrm>
          <a:prstGeom prst="rect">
            <a:avLst/>
          </a:prstGeom>
          <a:noFill/>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600" b="1">
                <a:solidFill>
                  <a:schemeClr val="dk1"/>
                </a:solidFill>
                <a:latin typeface="Arial"/>
                <a:ea typeface="Arial"/>
                <a:cs typeface="Arial"/>
                <a:sym typeface="Arial"/>
              </a:rPr>
              <a:t>HB1663 - Tara Peters - Partial consent to services</a:t>
            </a:r>
            <a:endParaRPr sz="1600" b="1">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a:solidFill>
                  <a:schemeClr val="dk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sz="1200" u="sng">
                <a:solidFill>
                  <a:schemeClr val="hlink"/>
                </a:solidFill>
                <a:latin typeface="Arial"/>
                <a:ea typeface="Arial"/>
                <a:cs typeface="Arial"/>
                <a:sym typeface="Arial"/>
                <a:hlinkClick r:id="rId3"/>
              </a:rPr>
              <a:t>https://house.mo.gov/Bill.aspx?bill=HB1663&amp;year=2024&amp;code=R</a:t>
            </a:r>
            <a:endParaRPr sz="1200" u="sng">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200" u="sng">
              <a:solidFill>
                <a:schemeClr val="hlink"/>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200" u="sng">
              <a:solidFill>
                <a:schemeClr val="hlink"/>
              </a:solidFill>
              <a:latin typeface="Arial"/>
              <a:ea typeface="Arial"/>
              <a:cs typeface="Arial"/>
              <a:sym typeface="Arial"/>
            </a:endParaRPr>
          </a:p>
          <a:p>
            <a:pPr marL="0" lvl="0" indent="0" algn="l" rtl="0">
              <a:lnSpc>
                <a:spcPct val="100000"/>
              </a:lnSpc>
              <a:spcBef>
                <a:spcPts val="0"/>
              </a:spcBef>
              <a:spcAft>
                <a:spcPts val="0"/>
              </a:spcAft>
              <a:buNone/>
            </a:pPr>
            <a:r>
              <a:rPr lang="en-US" sz="1600" b="1">
                <a:solidFill>
                  <a:schemeClr val="dk1"/>
                </a:solidFill>
                <a:latin typeface="Arial"/>
                <a:ea typeface="Arial"/>
                <a:cs typeface="Arial"/>
                <a:sym typeface="Arial"/>
              </a:rPr>
              <a:t>SB812 - </a:t>
            </a:r>
            <a:r>
              <a:rPr lang="en-US" sz="1600" b="1">
                <a:solidFill>
                  <a:schemeClr val="dk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600" b="1">
                <a:solidFill>
                  <a:schemeClr val="dk1"/>
                </a:solidFill>
                <a:latin typeface="Arial"/>
                <a:ea typeface="Arial"/>
                <a:cs typeface="Arial"/>
                <a:sym typeface="Arial"/>
              </a:rPr>
              <a:t>parental consent for placements/removals/ additions/changes/reductions of services in the IEP (2 HB and 1 SB) </a:t>
            </a:r>
            <a:endParaRPr sz="1600" b="1">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200" u="sng">
                <a:solidFill>
                  <a:schemeClr val="hlink"/>
                </a:solidFill>
                <a:latin typeface="Arial"/>
                <a:ea typeface="Arial"/>
                <a:cs typeface="Arial"/>
                <a:sym typeface="Arial"/>
                <a:hlinkClick r:id="rId4"/>
              </a:rPr>
              <a:t>https://www.senate.mo.gov/24info/BTS_Web/Bill.aspx?SessionType=R&amp;BillID=191</a:t>
            </a:r>
            <a:endParaRPr sz="1200" u="sng">
              <a:solidFill>
                <a:schemeClr val="hlink"/>
              </a:solidFill>
              <a:latin typeface="Arial"/>
              <a:ea typeface="Arial"/>
              <a:cs typeface="Arial"/>
              <a:sym typeface="Arial"/>
            </a:endParaRPr>
          </a:p>
          <a:p>
            <a:pPr marL="0" lvl="0" indent="0" algn="l" rtl="0">
              <a:lnSpc>
                <a:spcPct val="100000"/>
              </a:lnSpc>
              <a:spcBef>
                <a:spcPts val="0"/>
              </a:spcBef>
              <a:spcAft>
                <a:spcPts val="0"/>
              </a:spcAft>
              <a:buNone/>
            </a:pP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sz="1200">
              <a:solidFill>
                <a:schemeClr val="dk1"/>
              </a:solidFill>
              <a:latin typeface="Arial"/>
              <a:ea typeface="Arial"/>
              <a:cs typeface="Arial"/>
              <a:sym typeface="Arial"/>
            </a:endParaRPr>
          </a:p>
          <a:p>
            <a:pPr marL="0" lvl="0" indent="0" algn="l" rtl="0">
              <a:spcBef>
                <a:spcPts val="1000"/>
              </a:spcBef>
              <a:spcAft>
                <a:spcPts val="0"/>
              </a:spcAft>
              <a:buNone/>
            </a:pPr>
            <a:endParaRPr sz="2100"/>
          </a:p>
        </p:txBody>
      </p:sp>
      <p:sp>
        <p:nvSpPr>
          <p:cNvPr id="666" name="Google Shape;666;p90"/>
          <p:cNvSpPr txBox="1">
            <a:spLocks noGrp="1"/>
          </p:cNvSpPr>
          <p:nvPr>
            <p:ph type="body" idx="4"/>
          </p:nvPr>
        </p:nvSpPr>
        <p:spPr>
          <a:xfrm>
            <a:off x="609600" y="293932"/>
            <a:ext cx="10972800" cy="4416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US"/>
              <a:t>Legislative Update - Bills Filed</a:t>
            </a:r>
            <a:endParaRPr/>
          </a:p>
        </p:txBody>
      </p:sp>
      <p:pic>
        <p:nvPicPr>
          <p:cNvPr id="667" name="Google Shape;667;p90"/>
          <p:cNvPicPr preferRelativeResize="0">
            <a:picLocks noGrp="1"/>
          </p:cNvPicPr>
          <p:nvPr>
            <p:ph type="pic" idx="5"/>
          </p:nvPr>
        </p:nvPicPr>
        <p:blipFill rotWithShape="1">
          <a:blip r:embed="rId5">
            <a:alphaModFix/>
          </a:blip>
          <a:srcRect t="7612" b="7612"/>
          <a:stretch/>
        </p:blipFill>
        <p:spPr>
          <a:xfrm>
            <a:off x="6954850" y="1600199"/>
            <a:ext cx="4627550" cy="2938325"/>
          </a:xfrm>
          <a:prstGeom prst="rect">
            <a:avLst/>
          </a:prstGeom>
        </p:spPr>
      </p:pic>
      <p:sp>
        <p:nvSpPr>
          <p:cNvPr id="668" name="Google Shape;668;p90"/>
          <p:cNvSpPr txBox="1">
            <a:spLocks noGrp="1"/>
          </p:cNvSpPr>
          <p:nvPr>
            <p:ph type="sldNum" idx="12"/>
          </p:nvPr>
        </p:nvSpPr>
        <p:spPr>
          <a:xfrm>
            <a:off x="9502698" y="6326198"/>
            <a:ext cx="2057400" cy="308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91"/>
          <p:cNvSpPr txBox="1">
            <a:spLocks noGrp="1"/>
          </p:cNvSpPr>
          <p:nvPr>
            <p:ph type="sldNum" idx="12"/>
          </p:nvPr>
        </p:nvSpPr>
        <p:spPr>
          <a:xfrm>
            <a:off x="11230753" y="6371599"/>
            <a:ext cx="275100" cy="215400"/>
          </a:xfrm>
          <a:prstGeom prst="rect">
            <a:avLst/>
          </a:prstGeom>
        </p:spPr>
        <p:txBody>
          <a:bodyPr spcFirstLastPara="1" wrap="square" lIns="0" tIns="0" rIns="0" bIns="0" anchor="t" anchorCtr="0">
            <a:spAutoFit/>
          </a:bodyPr>
          <a:lstStyle/>
          <a:p>
            <a:pPr marL="38100" lvl="0" indent="0" algn="l" rtl="0">
              <a:lnSpc>
                <a:spcPct val="117857"/>
              </a:lnSpc>
              <a:spcBef>
                <a:spcPts val="0"/>
              </a:spcBef>
              <a:spcAft>
                <a:spcPts val="0"/>
              </a:spcAft>
              <a:buClr>
                <a:srgbClr val="000000"/>
              </a:buClr>
              <a:buSzPts val="1400"/>
              <a:buFont typeface="Arial"/>
              <a:buNone/>
            </a:pPr>
            <a:fld id="{00000000-1234-1234-1234-123412341234}" type="slidenum">
              <a:rPr lang="en-US"/>
              <a:t>19</a:t>
            </a:fld>
            <a:endParaRPr/>
          </a:p>
        </p:txBody>
      </p:sp>
      <p:sp>
        <p:nvSpPr>
          <p:cNvPr id="675" name="Google Shape;675;p91"/>
          <p:cNvSpPr txBox="1">
            <a:spLocks noGrp="1"/>
          </p:cNvSpPr>
          <p:nvPr>
            <p:ph type="title"/>
          </p:nvPr>
        </p:nvSpPr>
        <p:spPr>
          <a:xfrm>
            <a:off x="-12700" y="150507"/>
            <a:ext cx="12217500" cy="3324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676" name="Google Shape;676;p91"/>
          <p:cNvSpPr txBox="1"/>
          <p:nvPr/>
        </p:nvSpPr>
        <p:spPr>
          <a:xfrm>
            <a:off x="577550" y="1362075"/>
            <a:ext cx="10884600" cy="292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6500" b="1">
                <a:solidFill>
                  <a:schemeClr val="lt1"/>
                </a:solidFill>
              </a:rPr>
              <a:t>Family And Community Engagement Update</a:t>
            </a:r>
            <a:endParaRPr sz="6500" b="1">
              <a:solidFill>
                <a:schemeClr val="lt1"/>
              </a:solidFill>
            </a:endParaRPr>
          </a:p>
          <a:p>
            <a:pPr marL="0" lvl="0" indent="0" algn="l" rtl="0">
              <a:spcBef>
                <a:spcPts val="0"/>
              </a:spcBef>
              <a:spcAft>
                <a:spcPts val="0"/>
              </a:spcAft>
              <a:buNone/>
            </a:pPr>
            <a:br>
              <a:rPr lang="en-US" sz="2400" b="1">
                <a:solidFill>
                  <a:schemeClr val="lt1"/>
                </a:solidFill>
              </a:rPr>
            </a:br>
            <a:r>
              <a:rPr lang="en-US" sz="2400" b="1">
                <a:solidFill>
                  <a:schemeClr val="lt1"/>
                </a:solidFill>
              </a:rPr>
              <a:t>Adrienne Eaglin, FACE Manager</a:t>
            </a:r>
            <a:endParaRPr sz="2400" b="1">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4"/>
          <p:cNvSpPr txBox="1">
            <a:spLocks noGrp="1"/>
          </p:cNvSpPr>
          <p:nvPr>
            <p:ph type="body" idx="3"/>
          </p:nvPr>
        </p:nvSpPr>
        <p:spPr>
          <a:xfrm>
            <a:off x="609600" y="1399538"/>
            <a:ext cx="10972800" cy="4366500"/>
          </a:xfrm>
          <a:prstGeom prst="rect">
            <a:avLst/>
          </a:prstGeom>
          <a:noFill/>
          <a:ln>
            <a:noFill/>
          </a:ln>
        </p:spPr>
        <p:txBody>
          <a:bodyPr spcFirstLastPara="1" wrap="square" lIns="0" tIns="0" rIns="0" bIns="0" anchor="t" anchorCtr="0">
            <a:noAutofit/>
          </a:bodyPr>
          <a:lstStyle/>
          <a:p>
            <a:pPr marL="342900" lvl="0" indent="-355600" algn="l" rtl="0">
              <a:lnSpc>
                <a:spcPct val="150000"/>
              </a:lnSpc>
              <a:spcBef>
                <a:spcPts val="0"/>
              </a:spcBef>
              <a:spcAft>
                <a:spcPts val="0"/>
              </a:spcAft>
              <a:buClr>
                <a:schemeClr val="dk1"/>
              </a:buClr>
              <a:buSzPts val="2900"/>
              <a:buFont typeface="Arial"/>
              <a:buChar char="●"/>
            </a:pPr>
            <a:r>
              <a:rPr lang="en-US" sz="2900">
                <a:solidFill>
                  <a:schemeClr val="dk1"/>
                </a:solidFill>
                <a:latin typeface="Arial"/>
                <a:ea typeface="Arial"/>
                <a:cs typeface="Arial"/>
                <a:sym typeface="Arial"/>
              </a:rPr>
              <a:t>Update from PAC President</a:t>
            </a:r>
            <a:endParaRPr sz="2900">
              <a:solidFill>
                <a:schemeClr val="dk1"/>
              </a:solidFill>
              <a:latin typeface="Arial"/>
              <a:ea typeface="Arial"/>
              <a:cs typeface="Arial"/>
              <a:sym typeface="Arial"/>
            </a:endParaRPr>
          </a:p>
          <a:p>
            <a:pPr marL="342900" lvl="0" indent="-355600" algn="l" rtl="0">
              <a:lnSpc>
                <a:spcPct val="150000"/>
              </a:lnSpc>
              <a:spcBef>
                <a:spcPts val="0"/>
              </a:spcBef>
              <a:spcAft>
                <a:spcPts val="0"/>
              </a:spcAft>
              <a:buClr>
                <a:schemeClr val="dk1"/>
              </a:buClr>
              <a:buSzPts val="2900"/>
              <a:buFont typeface="Arial"/>
              <a:buChar char="●"/>
            </a:pPr>
            <a:r>
              <a:rPr lang="en-US" sz="2900">
                <a:solidFill>
                  <a:schemeClr val="dk1"/>
                </a:solidFill>
                <a:latin typeface="Arial"/>
                <a:ea typeface="Arial"/>
                <a:cs typeface="Arial"/>
                <a:sym typeface="Arial"/>
              </a:rPr>
              <a:t>Update on District Events - Dr. Maclin</a:t>
            </a:r>
            <a:endParaRPr sz="2900">
              <a:solidFill>
                <a:schemeClr val="dk1"/>
              </a:solidFill>
              <a:latin typeface="Arial"/>
              <a:ea typeface="Arial"/>
              <a:cs typeface="Arial"/>
              <a:sym typeface="Arial"/>
            </a:endParaRPr>
          </a:p>
          <a:p>
            <a:pPr marL="342900" lvl="0" indent="-355600" algn="l" rtl="0">
              <a:lnSpc>
                <a:spcPct val="150000"/>
              </a:lnSpc>
              <a:spcBef>
                <a:spcPts val="0"/>
              </a:spcBef>
              <a:spcAft>
                <a:spcPts val="0"/>
              </a:spcAft>
              <a:buClr>
                <a:schemeClr val="dk1"/>
              </a:buClr>
              <a:buSzPts val="2900"/>
              <a:buFont typeface="Arial"/>
              <a:buChar char="●"/>
            </a:pPr>
            <a:r>
              <a:rPr lang="en-US" sz="2900">
                <a:solidFill>
                  <a:schemeClr val="dk1"/>
                </a:solidFill>
                <a:latin typeface="Arial"/>
                <a:ea typeface="Arial"/>
                <a:cs typeface="Arial"/>
                <a:sym typeface="Arial"/>
              </a:rPr>
              <a:t>Legislative Update</a:t>
            </a:r>
            <a:endParaRPr sz="2900">
              <a:solidFill>
                <a:schemeClr val="dk1"/>
              </a:solidFill>
              <a:latin typeface="Arial"/>
              <a:ea typeface="Arial"/>
              <a:cs typeface="Arial"/>
              <a:sym typeface="Arial"/>
            </a:endParaRPr>
          </a:p>
          <a:p>
            <a:pPr marL="342900" lvl="0" indent="-355600" algn="l" rtl="0">
              <a:lnSpc>
                <a:spcPct val="150000"/>
              </a:lnSpc>
              <a:spcBef>
                <a:spcPts val="0"/>
              </a:spcBef>
              <a:spcAft>
                <a:spcPts val="0"/>
              </a:spcAft>
              <a:buClr>
                <a:schemeClr val="dk1"/>
              </a:buClr>
              <a:buSzPts val="2900"/>
              <a:buFont typeface="Arial"/>
              <a:buChar char="●"/>
            </a:pPr>
            <a:r>
              <a:rPr lang="en-US" sz="2900">
                <a:solidFill>
                  <a:schemeClr val="dk1"/>
                </a:solidFill>
                <a:latin typeface="Arial"/>
                <a:ea typeface="Arial"/>
                <a:cs typeface="Arial"/>
                <a:sym typeface="Arial"/>
              </a:rPr>
              <a:t>Family and Community Engagement  </a:t>
            </a:r>
            <a:endParaRPr sz="2900">
              <a:solidFill>
                <a:schemeClr val="dk1"/>
              </a:solidFill>
              <a:latin typeface="Arial"/>
              <a:ea typeface="Arial"/>
              <a:cs typeface="Arial"/>
              <a:sym typeface="Arial"/>
            </a:endParaRPr>
          </a:p>
          <a:p>
            <a:pPr marL="342900" lvl="0" indent="-355600" algn="l" rtl="0">
              <a:lnSpc>
                <a:spcPct val="150000"/>
              </a:lnSpc>
              <a:spcBef>
                <a:spcPts val="0"/>
              </a:spcBef>
              <a:spcAft>
                <a:spcPts val="0"/>
              </a:spcAft>
              <a:buClr>
                <a:schemeClr val="dk1"/>
              </a:buClr>
              <a:buSzPts val="2900"/>
              <a:buFont typeface="Arial"/>
              <a:buChar char="●"/>
            </a:pPr>
            <a:r>
              <a:rPr lang="en-US" sz="2900">
                <a:solidFill>
                  <a:schemeClr val="dk1"/>
                </a:solidFill>
                <a:latin typeface="Arial"/>
                <a:ea typeface="Arial"/>
                <a:cs typeface="Arial"/>
                <a:sym typeface="Arial"/>
              </a:rPr>
              <a:t>Alternative to Guardianship in Missouri</a:t>
            </a:r>
            <a:endParaRPr sz="2900">
              <a:solidFill>
                <a:schemeClr val="dk1"/>
              </a:solidFill>
              <a:latin typeface="Arial"/>
              <a:ea typeface="Arial"/>
              <a:cs typeface="Arial"/>
              <a:sym typeface="Arial"/>
            </a:endParaRPr>
          </a:p>
          <a:p>
            <a:pPr marL="0" lvl="0" indent="0" algn="l" rtl="0">
              <a:lnSpc>
                <a:spcPct val="150000"/>
              </a:lnSpc>
              <a:spcBef>
                <a:spcPts val="0"/>
              </a:spcBef>
              <a:spcAft>
                <a:spcPts val="0"/>
              </a:spcAft>
              <a:buNone/>
            </a:pPr>
            <a:endParaRPr sz="2800"/>
          </a:p>
        </p:txBody>
      </p:sp>
      <p:sp>
        <p:nvSpPr>
          <p:cNvPr id="516" name="Google Shape;516;p74"/>
          <p:cNvSpPr txBox="1">
            <a:spLocks noGrp="1"/>
          </p:cNvSpPr>
          <p:nvPr>
            <p:ph type="body" idx="4"/>
          </p:nvPr>
        </p:nvSpPr>
        <p:spPr>
          <a:xfrm>
            <a:off x="609597" y="276119"/>
            <a:ext cx="10972800" cy="44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US"/>
              <a:t>Agenda Topics</a:t>
            </a:r>
            <a:endParaRPr/>
          </a:p>
        </p:txBody>
      </p:sp>
      <p:sp>
        <p:nvSpPr>
          <p:cNvPr id="517" name="Google Shape;517;p74"/>
          <p:cNvSpPr txBox="1">
            <a:spLocks noGrp="1"/>
          </p:cNvSpPr>
          <p:nvPr>
            <p:ph type="sldNum" idx="12"/>
          </p:nvPr>
        </p:nvSpPr>
        <p:spPr>
          <a:xfrm>
            <a:off x="9502698" y="6326198"/>
            <a:ext cx="2057400" cy="30797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pic>
        <p:nvPicPr>
          <p:cNvPr id="518" name="Google Shape;518;p74"/>
          <p:cNvPicPr preferRelativeResize="0"/>
          <p:nvPr/>
        </p:nvPicPr>
        <p:blipFill>
          <a:blip r:embed="rId3">
            <a:alphaModFix/>
          </a:blip>
          <a:stretch>
            <a:fillRect/>
          </a:stretch>
        </p:blipFill>
        <p:spPr>
          <a:xfrm rot="1390515">
            <a:off x="7511876" y="1648199"/>
            <a:ext cx="4048226" cy="2702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1"/>
        <p:cNvGrpSpPr/>
        <p:nvPr/>
      </p:nvGrpSpPr>
      <p:grpSpPr>
        <a:xfrm>
          <a:off x="0" y="0"/>
          <a:ext cx="0" cy="0"/>
          <a:chOff x="0" y="0"/>
          <a:chExt cx="0" cy="0"/>
        </a:xfrm>
      </p:grpSpPr>
      <p:sp>
        <p:nvSpPr>
          <p:cNvPr id="682" name="Google Shape;682;p92"/>
          <p:cNvSpPr/>
          <p:nvPr/>
        </p:nvSpPr>
        <p:spPr>
          <a:xfrm>
            <a:off x="5719525" y="809800"/>
            <a:ext cx="5792400" cy="5111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a:ea typeface="Cambria"/>
              <a:cs typeface="Cambria"/>
              <a:sym typeface="Cambria"/>
            </a:endParaRPr>
          </a:p>
        </p:txBody>
      </p:sp>
      <p:sp>
        <p:nvSpPr>
          <p:cNvPr id="683" name="Google Shape;683;p92"/>
          <p:cNvSpPr txBox="1">
            <a:spLocks noGrp="1"/>
          </p:cNvSpPr>
          <p:nvPr>
            <p:ph type="sldNum" idx="12"/>
          </p:nvPr>
        </p:nvSpPr>
        <p:spPr>
          <a:xfrm>
            <a:off x="10634135" y="6356350"/>
            <a:ext cx="1530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
        <p:nvSpPr>
          <p:cNvPr id="684" name="Google Shape;684;p92"/>
          <p:cNvSpPr/>
          <p:nvPr/>
        </p:nvSpPr>
        <p:spPr>
          <a:xfrm>
            <a:off x="6063925" y="1141275"/>
            <a:ext cx="5103600" cy="4332300"/>
          </a:xfrm>
          <a:prstGeom prst="ellipse">
            <a:avLst/>
          </a:prstGeom>
          <a:solidFill>
            <a:schemeClr val="accent3"/>
          </a:solidFill>
          <a:ln w="381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mbria"/>
              <a:ea typeface="Cambria"/>
              <a:cs typeface="Cambria"/>
              <a:sym typeface="Cambria"/>
            </a:endParaRPr>
          </a:p>
        </p:txBody>
      </p:sp>
      <p:sp>
        <p:nvSpPr>
          <p:cNvPr id="685" name="Google Shape;685;p92"/>
          <p:cNvSpPr txBox="1"/>
          <p:nvPr/>
        </p:nvSpPr>
        <p:spPr>
          <a:xfrm>
            <a:off x="6308575" y="1868875"/>
            <a:ext cx="4640700" cy="309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b="1">
                <a:solidFill>
                  <a:schemeClr val="accent6"/>
                </a:solidFill>
              </a:rPr>
              <a:t>Recreation Council of Greater St. Louis along with many of their VENDORS will present information regarding programs and recreations options for families. </a:t>
            </a:r>
            <a:endParaRPr sz="2700" b="1">
              <a:solidFill>
                <a:schemeClr val="accent6"/>
              </a:solidFill>
            </a:endParaRPr>
          </a:p>
        </p:txBody>
      </p:sp>
      <p:pic>
        <p:nvPicPr>
          <p:cNvPr id="686" name="Google Shape;686;p92"/>
          <p:cNvPicPr preferRelativeResize="0"/>
          <p:nvPr/>
        </p:nvPicPr>
        <p:blipFill rotWithShape="1">
          <a:blip r:embed="rId3">
            <a:alphaModFix/>
          </a:blip>
          <a:srcRect l="2509" r="5889"/>
          <a:stretch/>
        </p:blipFill>
        <p:spPr>
          <a:xfrm>
            <a:off x="0" y="31500"/>
            <a:ext cx="5064730" cy="6857999"/>
          </a:xfrm>
          <a:prstGeom prst="rect">
            <a:avLst/>
          </a:prstGeom>
          <a:noFill/>
          <a:ln w="28575" cap="flat" cmpd="sng">
            <a:solidFill>
              <a:srgbClr val="242852"/>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1"/>
        <p:cNvGrpSpPr/>
        <p:nvPr/>
      </p:nvGrpSpPr>
      <p:grpSpPr>
        <a:xfrm>
          <a:off x="0" y="0"/>
          <a:ext cx="0" cy="0"/>
          <a:chOff x="0" y="0"/>
          <a:chExt cx="0" cy="0"/>
        </a:xfrm>
      </p:grpSpPr>
      <p:pic>
        <p:nvPicPr>
          <p:cNvPr id="692" name="Google Shape;692;p93"/>
          <p:cNvPicPr preferRelativeResize="0"/>
          <p:nvPr/>
        </p:nvPicPr>
        <p:blipFill>
          <a:blip r:embed="rId3">
            <a:alphaModFix/>
          </a:blip>
          <a:stretch>
            <a:fillRect/>
          </a:stretch>
        </p:blipFill>
        <p:spPr>
          <a:xfrm>
            <a:off x="0" y="4213225"/>
            <a:ext cx="3019425" cy="1743075"/>
          </a:xfrm>
          <a:prstGeom prst="rect">
            <a:avLst/>
          </a:prstGeom>
          <a:noFill/>
          <a:ln>
            <a:noFill/>
          </a:ln>
        </p:spPr>
      </p:pic>
      <p:sp>
        <p:nvSpPr>
          <p:cNvPr id="693" name="Google Shape;693;p93"/>
          <p:cNvSpPr txBox="1">
            <a:spLocks noGrp="1"/>
          </p:cNvSpPr>
          <p:nvPr>
            <p:ph type="sldNum" idx="12"/>
          </p:nvPr>
        </p:nvSpPr>
        <p:spPr>
          <a:xfrm>
            <a:off x="10634135" y="6356350"/>
            <a:ext cx="1530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pic>
        <p:nvPicPr>
          <p:cNvPr id="694" name="Google Shape;694;p93"/>
          <p:cNvPicPr preferRelativeResize="0"/>
          <p:nvPr/>
        </p:nvPicPr>
        <p:blipFill>
          <a:blip r:embed="rId4">
            <a:alphaModFix/>
          </a:blip>
          <a:stretch>
            <a:fillRect/>
          </a:stretch>
        </p:blipFill>
        <p:spPr>
          <a:xfrm>
            <a:off x="102175" y="0"/>
            <a:ext cx="4870376" cy="2811500"/>
          </a:xfrm>
          <a:prstGeom prst="rect">
            <a:avLst/>
          </a:prstGeom>
          <a:noFill/>
          <a:ln w="19050" cap="flat" cmpd="sng">
            <a:solidFill>
              <a:schemeClr val="dk2"/>
            </a:solidFill>
            <a:prstDash val="solid"/>
            <a:round/>
            <a:headEnd type="none" w="sm" len="sm"/>
            <a:tailEnd type="none" w="sm" len="sm"/>
          </a:ln>
        </p:spPr>
      </p:pic>
      <p:pic>
        <p:nvPicPr>
          <p:cNvPr id="695" name="Google Shape;695;p93"/>
          <p:cNvPicPr preferRelativeResize="0"/>
          <p:nvPr/>
        </p:nvPicPr>
        <p:blipFill>
          <a:blip r:embed="rId5">
            <a:alphaModFix/>
          </a:blip>
          <a:stretch>
            <a:fillRect/>
          </a:stretch>
        </p:blipFill>
        <p:spPr>
          <a:xfrm>
            <a:off x="6180000" y="360263"/>
            <a:ext cx="5456500" cy="2776775"/>
          </a:xfrm>
          <a:prstGeom prst="rect">
            <a:avLst/>
          </a:prstGeom>
          <a:noFill/>
          <a:ln>
            <a:noFill/>
          </a:ln>
        </p:spPr>
      </p:pic>
      <p:pic>
        <p:nvPicPr>
          <p:cNvPr id="696" name="Google Shape;696;p93"/>
          <p:cNvPicPr preferRelativeResize="0"/>
          <p:nvPr/>
        </p:nvPicPr>
        <p:blipFill rotWithShape="1">
          <a:blip r:embed="rId6">
            <a:alphaModFix/>
          </a:blip>
          <a:srcRect r="2315"/>
          <a:stretch/>
        </p:blipFill>
        <p:spPr>
          <a:xfrm>
            <a:off x="8326900" y="3375025"/>
            <a:ext cx="3309600" cy="3390900"/>
          </a:xfrm>
          <a:prstGeom prst="rect">
            <a:avLst/>
          </a:prstGeom>
          <a:noFill/>
          <a:ln>
            <a:noFill/>
          </a:ln>
        </p:spPr>
      </p:pic>
      <p:pic>
        <p:nvPicPr>
          <p:cNvPr id="697" name="Google Shape;697;p93"/>
          <p:cNvPicPr preferRelativeResize="0"/>
          <p:nvPr/>
        </p:nvPicPr>
        <p:blipFill>
          <a:blip r:embed="rId7">
            <a:alphaModFix/>
          </a:blip>
          <a:stretch>
            <a:fillRect/>
          </a:stretch>
        </p:blipFill>
        <p:spPr>
          <a:xfrm>
            <a:off x="3216825" y="4413250"/>
            <a:ext cx="3095625" cy="1343025"/>
          </a:xfrm>
          <a:prstGeom prst="rect">
            <a:avLst/>
          </a:prstGeom>
          <a:noFill/>
          <a:ln>
            <a:noFill/>
          </a:ln>
        </p:spPr>
      </p:pic>
      <p:sp>
        <p:nvSpPr>
          <p:cNvPr id="698" name="Google Shape;698;p93"/>
          <p:cNvSpPr txBox="1"/>
          <p:nvPr/>
        </p:nvSpPr>
        <p:spPr>
          <a:xfrm>
            <a:off x="2888250" y="2546200"/>
            <a:ext cx="3424200" cy="1638600"/>
          </a:xfrm>
          <a:prstGeom prst="rect">
            <a:avLst/>
          </a:prstGeom>
          <a:solidFill>
            <a:srgbClr val="FFD96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chemeClr val="dk1"/>
                </a:solidFill>
                <a:latin typeface="Cambria"/>
                <a:ea typeface="Cambria"/>
                <a:cs typeface="Cambria"/>
                <a:sym typeface="Cambria"/>
              </a:rPr>
              <a:t>Hulmes Resources on February 28th from 11:30 to noon </a:t>
            </a:r>
            <a:endParaRPr sz="2800" b="1">
              <a:solidFill>
                <a:schemeClr val="dk1"/>
              </a:solidFill>
              <a:latin typeface="Cambria"/>
              <a:ea typeface="Cambria"/>
              <a:cs typeface="Cambria"/>
              <a:sym typeface="Cambria"/>
            </a:endParaRPr>
          </a:p>
        </p:txBody>
      </p:sp>
      <p:sp>
        <p:nvSpPr>
          <p:cNvPr id="699" name="Google Shape;699;p93"/>
          <p:cNvSpPr txBox="1"/>
          <p:nvPr/>
        </p:nvSpPr>
        <p:spPr>
          <a:xfrm>
            <a:off x="2888250" y="5614150"/>
            <a:ext cx="4068000" cy="1107300"/>
          </a:xfrm>
          <a:prstGeom prst="rect">
            <a:avLst/>
          </a:prstGeom>
          <a:solidFill>
            <a:srgbClr val="FFD966"/>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chemeClr val="dk1"/>
                </a:solidFill>
                <a:latin typeface="Cambria"/>
                <a:ea typeface="Cambria"/>
                <a:cs typeface="Cambria"/>
                <a:sym typeface="Cambria"/>
              </a:rPr>
              <a:t>March 1st </a:t>
            </a:r>
            <a:endParaRPr sz="2800" b="1">
              <a:solidFill>
                <a:schemeClr val="dk1"/>
              </a:solidFill>
              <a:latin typeface="Cambria"/>
              <a:ea typeface="Cambria"/>
              <a:cs typeface="Cambria"/>
              <a:sym typeface="Cambria"/>
            </a:endParaRPr>
          </a:p>
          <a:p>
            <a:pPr marL="0" lvl="0" indent="0" algn="ctr" rtl="0">
              <a:spcBef>
                <a:spcPts val="0"/>
              </a:spcBef>
              <a:spcAft>
                <a:spcPts val="0"/>
              </a:spcAft>
              <a:buNone/>
            </a:pPr>
            <a:r>
              <a:rPr lang="en-US" sz="2800" b="1">
                <a:solidFill>
                  <a:schemeClr val="dk1"/>
                </a:solidFill>
                <a:latin typeface="Cambria"/>
                <a:ea typeface="Cambria"/>
                <a:cs typeface="Cambria"/>
                <a:sym typeface="Cambria"/>
              </a:rPr>
              <a:t>12- 2 PM and 10 - 2 PM </a:t>
            </a:r>
            <a:endParaRPr sz="2800" b="1">
              <a:solidFill>
                <a:schemeClr val="dk1"/>
              </a:solidFill>
              <a:latin typeface="Cambria"/>
              <a:ea typeface="Cambria"/>
              <a:cs typeface="Cambria"/>
              <a:sym typeface="Cambria"/>
            </a:endParaRPr>
          </a:p>
          <a:p>
            <a:pPr marL="0" lvl="0" indent="0" algn="l" rtl="0">
              <a:spcBef>
                <a:spcPts val="0"/>
              </a:spcBef>
              <a:spcAft>
                <a:spcPts val="0"/>
              </a:spcAft>
              <a:buNone/>
            </a:pPr>
            <a:endParaRPr sz="2800">
              <a:solidFill>
                <a:schemeClr val="accent4"/>
              </a:solidFill>
              <a:latin typeface="Cambria"/>
              <a:ea typeface="Cambria"/>
              <a:cs typeface="Cambria"/>
              <a:sym typeface="Cambr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4"/>
        <p:cNvGrpSpPr/>
        <p:nvPr/>
      </p:nvGrpSpPr>
      <p:grpSpPr>
        <a:xfrm>
          <a:off x="0" y="0"/>
          <a:ext cx="0" cy="0"/>
          <a:chOff x="0" y="0"/>
          <a:chExt cx="0" cy="0"/>
        </a:xfrm>
      </p:grpSpPr>
      <p:sp>
        <p:nvSpPr>
          <p:cNvPr id="705" name="Google Shape;705;p9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3000" b="0" i="0" u="none" strike="noStrike" cap="none">
              <a:solidFill>
                <a:schemeClr val="dk2"/>
              </a:solidFill>
              <a:latin typeface="Impact"/>
              <a:ea typeface="Impact"/>
              <a:cs typeface="Impact"/>
              <a:sym typeface="Impact"/>
            </a:endParaRPr>
          </a:p>
        </p:txBody>
      </p:sp>
      <p:sp>
        <p:nvSpPr>
          <p:cNvPr id="706" name="Google Shape;706;p94"/>
          <p:cNvSpPr/>
          <p:nvPr/>
        </p:nvSpPr>
        <p:spPr>
          <a:xfrm rot="5400000" flipH="1">
            <a:off x="-1417459" y="1417619"/>
            <a:ext cx="6875700" cy="4040700"/>
          </a:xfrm>
          <a:prstGeom prst="rect">
            <a:avLst/>
          </a:prstGeom>
          <a:gradFill>
            <a:gsLst>
              <a:gs pos="0">
                <a:srgbClr val="000000"/>
              </a:gs>
              <a:gs pos="100000">
                <a:srgbClr val="366092"/>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7" name="Google Shape;707;p94"/>
          <p:cNvSpPr/>
          <p:nvPr/>
        </p:nvSpPr>
        <p:spPr>
          <a:xfrm rot="-5400000">
            <a:off x="-158400" y="2660271"/>
            <a:ext cx="4355700" cy="4038900"/>
          </a:xfrm>
          <a:prstGeom prst="rect">
            <a:avLst/>
          </a:prstGeom>
          <a:gradFill>
            <a:gsLst>
              <a:gs pos="0">
                <a:srgbClr val="4F81BD">
                  <a:alpha val="48235"/>
                </a:srgbClr>
              </a:gs>
              <a:gs pos="100000">
                <a:srgbClr val="244061">
                  <a:alpha val="0"/>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8" name="Google Shape;708;p94"/>
          <p:cNvSpPr/>
          <p:nvPr/>
        </p:nvSpPr>
        <p:spPr>
          <a:xfrm rot="-5400000" flipH="1">
            <a:off x="-1180797" y="1638000"/>
            <a:ext cx="6857700" cy="3581700"/>
          </a:xfrm>
          <a:prstGeom prst="rect">
            <a:avLst/>
          </a:prstGeom>
          <a:gradFill>
            <a:gsLst>
              <a:gs pos="0">
                <a:srgbClr val="000000">
                  <a:alpha val="57254"/>
                </a:srgbClr>
              </a:gs>
              <a:gs pos="69000">
                <a:srgbClr val="4F81BD">
                  <a:alpha val="0"/>
                </a:srgbClr>
              </a:gs>
              <a:gs pos="100000">
                <a:srgbClr val="4F81BD">
                  <a:alpha val="0"/>
                </a:srgbClr>
              </a:gs>
            </a:gsLst>
            <a:lin ang="1319991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9" name="Google Shape;709;p94"/>
          <p:cNvSpPr/>
          <p:nvPr/>
        </p:nvSpPr>
        <p:spPr>
          <a:xfrm rot="6324205">
            <a:off x="-789380" y="1226340"/>
            <a:ext cx="4887705" cy="4049495"/>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3B3D7">
                  <a:alpha val="0"/>
                </a:srgbClr>
              </a:gs>
              <a:gs pos="39000">
                <a:srgbClr val="93B3D7">
                  <a:alpha val="0"/>
                </a:srgbClr>
              </a:gs>
              <a:gs pos="100000">
                <a:srgbClr val="366092">
                  <a:alpha val="24313"/>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p94"/>
          <p:cNvSpPr txBox="1">
            <a:spLocks noGrp="1"/>
          </p:cNvSpPr>
          <p:nvPr>
            <p:ph type="title"/>
          </p:nvPr>
        </p:nvSpPr>
        <p:spPr>
          <a:xfrm>
            <a:off x="579007" y="843256"/>
            <a:ext cx="2880900" cy="30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200"/>
              <a:buFont typeface="Calibri"/>
              <a:buNone/>
            </a:pPr>
            <a:r>
              <a:rPr lang="en-US" sz="3200" b="1">
                <a:solidFill>
                  <a:srgbClr val="FFFFFF"/>
                </a:solidFill>
              </a:rPr>
              <a:t>Support Available</a:t>
            </a:r>
            <a:endParaRPr/>
          </a:p>
        </p:txBody>
      </p:sp>
      <p:sp>
        <p:nvSpPr>
          <p:cNvPr id="711" name="Google Shape;711;p94"/>
          <p:cNvSpPr txBox="1"/>
          <p:nvPr/>
        </p:nvSpPr>
        <p:spPr>
          <a:xfrm>
            <a:off x="5477367" y="1645475"/>
            <a:ext cx="57339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2"/>
                </a:solidFill>
                <a:latin typeface="Impact"/>
                <a:ea typeface="Impact"/>
                <a:cs typeface="Impact"/>
                <a:sym typeface="Impact"/>
              </a:rPr>
              <a:t>email: face@ssdmo.org</a:t>
            </a:r>
            <a:endParaRPr sz="3000" b="0" i="0" u="none" strike="noStrike" cap="none">
              <a:solidFill>
                <a:schemeClr val="dk2"/>
              </a:solidFill>
              <a:latin typeface="Impact"/>
              <a:ea typeface="Impact"/>
              <a:cs typeface="Impact"/>
              <a:sym typeface="Impact"/>
            </a:endParaRPr>
          </a:p>
        </p:txBody>
      </p:sp>
      <p:pic>
        <p:nvPicPr>
          <p:cNvPr id="712" name="Google Shape;712;p94"/>
          <p:cNvPicPr preferRelativeResize="0"/>
          <p:nvPr/>
        </p:nvPicPr>
        <p:blipFill rotWithShape="1">
          <a:blip r:embed="rId3">
            <a:alphaModFix/>
          </a:blip>
          <a:srcRect/>
          <a:stretch/>
        </p:blipFill>
        <p:spPr>
          <a:xfrm>
            <a:off x="5997800" y="271425"/>
            <a:ext cx="3067050" cy="1238250"/>
          </a:xfrm>
          <a:prstGeom prst="rect">
            <a:avLst/>
          </a:prstGeom>
          <a:noFill/>
          <a:ln>
            <a:noFill/>
          </a:ln>
        </p:spPr>
      </p:pic>
      <p:pic>
        <p:nvPicPr>
          <p:cNvPr id="713" name="Google Shape;713;p94"/>
          <p:cNvPicPr preferRelativeResize="0"/>
          <p:nvPr/>
        </p:nvPicPr>
        <p:blipFill rotWithShape="1">
          <a:blip r:embed="rId4">
            <a:alphaModFix/>
          </a:blip>
          <a:srcRect/>
          <a:stretch/>
        </p:blipFill>
        <p:spPr>
          <a:xfrm>
            <a:off x="5011901" y="2427774"/>
            <a:ext cx="4998675" cy="1112975"/>
          </a:xfrm>
          <a:prstGeom prst="rect">
            <a:avLst/>
          </a:prstGeom>
          <a:noFill/>
          <a:ln>
            <a:noFill/>
          </a:ln>
        </p:spPr>
      </p:pic>
      <p:sp>
        <p:nvSpPr>
          <p:cNvPr id="714" name="Google Shape;714;p94"/>
          <p:cNvSpPr txBox="1"/>
          <p:nvPr/>
        </p:nvSpPr>
        <p:spPr>
          <a:xfrm>
            <a:off x="4448150" y="3625925"/>
            <a:ext cx="7792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sng" strike="noStrike" cap="none">
                <a:solidFill>
                  <a:schemeClr val="hlink"/>
                </a:solidFill>
                <a:latin typeface="Calibri"/>
                <a:ea typeface="Calibri"/>
                <a:cs typeface="Calibri"/>
                <a:sym typeface="Calibri"/>
                <a:hlinkClick r:id="rId5"/>
              </a:rPr>
              <a:t>SSD YOUTUBE PLAYLIST - FACE WORKSHOPS</a:t>
            </a:r>
            <a:endParaRPr sz="2800" b="0" i="0" u="none" strike="noStrike" cap="none">
              <a:solidFill>
                <a:srgbClr val="000000"/>
              </a:solidFill>
              <a:latin typeface="Calibri"/>
              <a:ea typeface="Calibri"/>
              <a:cs typeface="Calibri"/>
              <a:sym typeface="Calibri"/>
            </a:endParaRPr>
          </a:p>
        </p:txBody>
      </p:sp>
      <p:pic>
        <p:nvPicPr>
          <p:cNvPr id="715" name="Google Shape;715;p94"/>
          <p:cNvPicPr preferRelativeResize="0"/>
          <p:nvPr/>
        </p:nvPicPr>
        <p:blipFill rotWithShape="1">
          <a:blip r:embed="rId6">
            <a:alphaModFix/>
          </a:blip>
          <a:srcRect/>
          <a:stretch/>
        </p:blipFill>
        <p:spPr>
          <a:xfrm>
            <a:off x="6699601" y="4355324"/>
            <a:ext cx="2842926" cy="1238225"/>
          </a:xfrm>
          <a:prstGeom prst="rect">
            <a:avLst/>
          </a:prstGeom>
          <a:noFill/>
          <a:ln>
            <a:noFill/>
          </a:ln>
        </p:spPr>
      </p:pic>
      <p:sp>
        <p:nvSpPr>
          <p:cNvPr id="716" name="Google Shape;716;p94"/>
          <p:cNvSpPr txBox="1"/>
          <p:nvPr/>
        </p:nvSpPr>
        <p:spPr>
          <a:xfrm>
            <a:off x="4934100" y="5912100"/>
            <a:ext cx="7529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2400" b="0" i="0" u="sng" strike="noStrike" cap="none">
                <a:solidFill>
                  <a:schemeClr val="hlink"/>
                </a:solidFill>
                <a:latin typeface="Calibri"/>
                <a:ea typeface="Calibri"/>
                <a:cs typeface="Calibri"/>
                <a:sym typeface="Calibri"/>
                <a:hlinkClick r:id="rId7"/>
              </a:rPr>
              <a:t>SSD Departments Directory </a:t>
            </a:r>
            <a:endParaRPr sz="3100" b="0" i="0" u="none" strike="noStrike" cap="none">
              <a:solidFill>
                <a:srgbClr val="000000"/>
              </a:solidFill>
              <a:latin typeface="Calibri"/>
              <a:ea typeface="Calibri"/>
              <a:cs typeface="Calibri"/>
              <a:sym typeface="Calibri"/>
            </a:endParaRPr>
          </a:p>
        </p:txBody>
      </p:sp>
      <p:pic>
        <p:nvPicPr>
          <p:cNvPr id="717" name="Google Shape;717;p94"/>
          <p:cNvPicPr preferRelativeResize="0"/>
          <p:nvPr/>
        </p:nvPicPr>
        <p:blipFill rotWithShape="1">
          <a:blip r:embed="rId8">
            <a:alphaModFix/>
          </a:blip>
          <a:srcRect l="1439" t="5460" r="-1440" b="-5460"/>
          <a:stretch/>
        </p:blipFill>
        <p:spPr>
          <a:xfrm>
            <a:off x="393325" y="2908600"/>
            <a:ext cx="3330801" cy="3330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5"/>
          <p:cNvSpPr txBox="1">
            <a:spLocks noGrp="1"/>
          </p:cNvSpPr>
          <p:nvPr>
            <p:ph type="ctrTitle"/>
          </p:nvPr>
        </p:nvSpPr>
        <p:spPr>
          <a:xfrm>
            <a:off x="1078523" y="1098388"/>
            <a:ext cx="10318500" cy="4394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Arial"/>
              <a:buNone/>
            </a:pPr>
            <a:r>
              <a:rPr lang="en-US" sz="6000" b="0" i="0" u="none" strike="noStrike">
                <a:solidFill>
                  <a:schemeClr val="dk1"/>
                </a:solidFill>
                <a:latin typeface="Arial"/>
                <a:ea typeface="Arial"/>
                <a:cs typeface="Arial"/>
                <a:sym typeface="Arial"/>
              </a:rPr>
              <a:t>ALTERNATIVES TO GUARDIANSHIP PROJECT IN MISSOURI </a:t>
            </a:r>
            <a:endParaRPr sz="2800">
              <a:solidFill>
                <a:schemeClr val="dk1"/>
              </a:solidFill>
            </a:endParaRPr>
          </a:p>
        </p:txBody>
      </p:sp>
      <p:sp>
        <p:nvSpPr>
          <p:cNvPr id="723" name="Google Shape;723;p95"/>
          <p:cNvSpPr txBox="1">
            <a:spLocks noGrp="1"/>
          </p:cNvSpPr>
          <p:nvPr>
            <p:ph type="subTitle" idx="1"/>
          </p:nvPr>
        </p:nvSpPr>
        <p:spPr>
          <a:xfrm>
            <a:off x="2215045" y="5979196"/>
            <a:ext cx="8045100" cy="742500"/>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100000"/>
              </a:lnSpc>
              <a:spcBef>
                <a:spcPts val="0"/>
              </a:spcBef>
              <a:spcAft>
                <a:spcPts val="0"/>
              </a:spcAft>
              <a:buSzPct val="100000"/>
              <a:buNone/>
            </a:pPr>
            <a:r>
              <a:rPr lang="en-US" sz="2000" b="0" i="0" u="none" strike="noStrike">
                <a:solidFill>
                  <a:srgbClr val="454545"/>
                </a:solidFill>
                <a:latin typeface="Arial"/>
                <a:ea typeface="Arial"/>
                <a:cs typeface="Arial"/>
                <a:sym typeface="Arial"/>
              </a:rPr>
              <a:t>EMPOWERING INDIVIDUALS AND FAMILIES THROUGH SUPPORT AND EDUCATION</a:t>
            </a:r>
            <a:br>
              <a:rPr lang="en-US" sz="2000" b="0" i="0" u="none" strike="noStrike">
                <a:solidFill>
                  <a:srgbClr val="454545"/>
                </a:solidFill>
                <a:latin typeface="Arial"/>
                <a:ea typeface="Arial"/>
                <a:cs typeface="Arial"/>
                <a:sym typeface="Arial"/>
              </a:rPr>
            </a:b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6"/>
          <p:cNvSpPr txBox="1">
            <a:spLocks noGrp="1"/>
          </p:cNvSpPr>
          <p:nvPr>
            <p:ph type="title"/>
          </p:nvPr>
        </p:nvSpPr>
        <p:spPr>
          <a:xfrm>
            <a:off x="1251675" y="382379"/>
            <a:ext cx="10178400" cy="87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sz="5000"/>
              <a:t>BACKGROUND/HISTORY</a:t>
            </a:r>
            <a:endParaRPr sz="5000"/>
          </a:p>
        </p:txBody>
      </p:sp>
      <p:sp>
        <p:nvSpPr>
          <p:cNvPr id="729" name="Google Shape;729;p96"/>
          <p:cNvSpPr txBox="1">
            <a:spLocks noGrp="1"/>
          </p:cNvSpPr>
          <p:nvPr>
            <p:ph type="body" idx="1"/>
          </p:nvPr>
        </p:nvSpPr>
        <p:spPr>
          <a:xfrm>
            <a:off x="1251678" y="2286001"/>
            <a:ext cx="10178400" cy="3593700"/>
          </a:xfrm>
          <a:prstGeom prst="rect">
            <a:avLst/>
          </a:prstGeom>
          <a:noFill/>
          <a:ln>
            <a:noFill/>
          </a:ln>
        </p:spPr>
        <p:txBody>
          <a:bodyPr spcFirstLastPara="1" wrap="square" lIns="91425" tIns="45700" rIns="91425" bIns="45700" anchor="t" anchorCtr="0">
            <a:normAutofit/>
          </a:bodyPr>
          <a:lstStyle/>
          <a:p>
            <a:pPr marL="241300" lvl="0" indent="-228600" algn="l" rtl="0">
              <a:lnSpc>
                <a:spcPct val="110000"/>
              </a:lnSpc>
              <a:spcBef>
                <a:spcPts val="0"/>
              </a:spcBef>
              <a:spcAft>
                <a:spcPts val="0"/>
              </a:spcAft>
              <a:buClr>
                <a:schemeClr val="dk1"/>
              </a:buClr>
              <a:buSzPts val="2000"/>
              <a:buChar char="•"/>
            </a:pPr>
            <a:r>
              <a:rPr lang="en-US">
                <a:solidFill>
                  <a:schemeClr val="dk1"/>
                </a:solidFill>
                <a:latin typeface="Arial"/>
                <a:ea typeface="Arial"/>
                <a:cs typeface="Arial"/>
                <a:sym typeface="Arial"/>
              </a:rPr>
              <a:t>Jennifer Hulme- Founder/Executive Director of Hulme Resources Inc.  </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30+ years of experience in the field</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Hulme Resources Inc began providing services for individuals with I/DD in 2021</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Awarded 2 grants from Missouri Developmental Disabilities Council (MODDC) in June 2022</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Consultation and Mediation</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1000"/>
              </a:spcAft>
              <a:buClr>
                <a:schemeClr val="dk1"/>
              </a:buClr>
              <a:buSzPts val="2000"/>
              <a:buChar char="•"/>
            </a:pPr>
            <a:r>
              <a:rPr lang="en-US">
                <a:solidFill>
                  <a:schemeClr val="dk1"/>
                </a:solidFill>
                <a:latin typeface="Arial"/>
                <a:ea typeface="Arial"/>
                <a:cs typeface="Arial"/>
                <a:sym typeface="Arial"/>
              </a:rPr>
              <a:t>Training and Resources</a:t>
            </a:r>
            <a:endParaRPr>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7"/>
          <p:cNvSpPr txBox="1">
            <a:spLocks noGrp="1"/>
          </p:cNvSpPr>
          <p:nvPr>
            <p:ph type="title"/>
          </p:nvPr>
        </p:nvSpPr>
        <p:spPr>
          <a:xfrm>
            <a:off x="1251675" y="382379"/>
            <a:ext cx="10178400" cy="87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sz="5000"/>
              <a:t>MISSOURI UNDER THE MICROSCOPE</a:t>
            </a:r>
            <a:endParaRPr sz="5000"/>
          </a:p>
        </p:txBody>
      </p:sp>
      <p:pic>
        <p:nvPicPr>
          <p:cNvPr id="735" name="Google Shape;735;p97"/>
          <p:cNvPicPr preferRelativeResize="0">
            <a:picLocks noGrp="1"/>
          </p:cNvPicPr>
          <p:nvPr>
            <p:ph type="body" idx="1"/>
          </p:nvPr>
        </p:nvPicPr>
        <p:blipFill rotWithShape="1">
          <a:blip r:embed="rId3">
            <a:alphaModFix/>
          </a:blip>
          <a:srcRect/>
          <a:stretch/>
        </p:blipFill>
        <p:spPr>
          <a:xfrm>
            <a:off x="2273628" y="3321195"/>
            <a:ext cx="8343900" cy="3289200"/>
          </a:xfrm>
          <a:prstGeom prst="rect">
            <a:avLst/>
          </a:prstGeom>
          <a:noFill/>
          <a:ln>
            <a:noFill/>
          </a:ln>
        </p:spPr>
      </p:pic>
      <p:pic>
        <p:nvPicPr>
          <p:cNvPr id="736" name="Google Shape;736;p97"/>
          <p:cNvPicPr preferRelativeResize="0"/>
          <p:nvPr/>
        </p:nvPicPr>
        <p:blipFill rotWithShape="1">
          <a:blip r:embed="rId4">
            <a:alphaModFix/>
          </a:blip>
          <a:srcRect/>
          <a:stretch/>
        </p:blipFill>
        <p:spPr>
          <a:xfrm>
            <a:off x="4048489" y="1524706"/>
            <a:ext cx="4584700" cy="1422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8"/>
          <p:cNvSpPr txBox="1">
            <a:spLocks noGrp="1"/>
          </p:cNvSpPr>
          <p:nvPr>
            <p:ph type="title"/>
          </p:nvPr>
        </p:nvSpPr>
        <p:spPr>
          <a:xfrm>
            <a:off x="1251675" y="382380"/>
            <a:ext cx="10178400" cy="80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sz="5000"/>
              <a:t>THE DREADED “PIPELINE” REFERENCE…</a:t>
            </a:r>
            <a:endParaRPr sz="5000"/>
          </a:p>
        </p:txBody>
      </p:sp>
      <p:sp>
        <p:nvSpPr>
          <p:cNvPr id="742" name="Google Shape;742;p98"/>
          <p:cNvSpPr txBox="1">
            <a:spLocks noGrp="1"/>
          </p:cNvSpPr>
          <p:nvPr>
            <p:ph type="body" idx="1"/>
          </p:nvPr>
        </p:nvSpPr>
        <p:spPr>
          <a:xfrm>
            <a:off x="1251675" y="2286000"/>
            <a:ext cx="10178400" cy="4076700"/>
          </a:xfrm>
          <a:prstGeom prst="rect">
            <a:avLst/>
          </a:prstGeom>
          <a:noFill/>
          <a:ln>
            <a:noFill/>
          </a:ln>
        </p:spPr>
        <p:txBody>
          <a:bodyPr spcFirstLastPara="1" wrap="square" lIns="91425" tIns="45700" rIns="91425" bIns="45700" anchor="t" anchorCtr="0">
            <a:normAutofit lnSpcReduction="10000"/>
          </a:bodyPr>
          <a:lstStyle/>
          <a:p>
            <a:pPr marL="241300" lvl="0" indent="-228600" algn="l" rtl="0">
              <a:lnSpc>
                <a:spcPct val="110000"/>
              </a:lnSpc>
              <a:spcBef>
                <a:spcPts val="0"/>
              </a:spcBef>
              <a:spcAft>
                <a:spcPts val="0"/>
              </a:spcAft>
              <a:buClr>
                <a:schemeClr val="dk1"/>
              </a:buClr>
              <a:buSzPts val="2000"/>
              <a:buChar char="•"/>
            </a:pPr>
            <a:r>
              <a:rPr lang="en-US">
                <a:solidFill>
                  <a:schemeClr val="dk1"/>
                </a:solidFill>
                <a:latin typeface="Arial"/>
                <a:ea typeface="Arial"/>
                <a:cs typeface="Arial"/>
                <a:sym typeface="Arial"/>
              </a:rPr>
              <a:t>Like it or not, the schools ARE the beginning of the guardianship pipeline</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Educators are NOT to be expected to be the experts on guardianship</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Educators DO need to know where to direct students and their families</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Educators DO need to incorporate more options for Supported Decision Making in the classroom as early as possible</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Students DO need to become educated in their options, and provided in PLAIN LANGUAGE</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0"/>
              </a:spcAft>
              <a:buClr>
                <a:schemeClr val="dk1"/>
              </a:buClr>
              <a:buSzPts val="2000"/>
              <a:buChar char="•"/>
            </a:pPr>
            <a:r>
              <a:rPr lang="en-US">
                <a:solidFill>
                  <a:schemeClr val="dk1"/>
                </a:solidFill>
                <a:latin typeface="Arial"/>
                <a:ea typeface="Arial"/>
                <a:cs typeface="Arial"/>
                <a:sym typeface="Arial"/>
              </a:rPr>
              <a:t>Families DO need to know the consequences and long term effects of guardianship</a:t>
            </a:r>
            <a:endParaRPr>
              <a:solidFill>
                <a:schemeClr val="dk1"/>
              </a:solidFill>
              <a:latin typeface="Arial"/>
              <a:ea typeface="Arial"/>
              <a:cs typeface="Arial"/>
              <a:sym typeface="Arial"/>
            </a:endParaRPr>
          </a:p>
          <a:p>
            <a:pPr marL="241300" lvl="0" indent="-228600" algn="l" rtl="0">
              <a:lnSpc>
                <a:spcPct val="110000"/>
              </a:lnSpc>
              <a:spcBef>
                <a:spcPts val="1000"/>
              </a:spcBef>
              <a:spcAft>
                <a:spcPts val="1000"/>
              </a:spcAft>
              <a:buClr>
                <a:schemeClr val="dk1"/>
              </a:buClr>
              <a:buSzPts val="2000"/>
              <a:buChar char="•"/>
            </a:pPr>
            <a:r>
              <a:rPr lang="en-US">
                <a:solidFill>
                  <a:schemeClr val="dk1"/>
                </a:solidFill>
                <a:latin typeface="Arial"/>
                <a:ea typeface="Arial"/>
                <a:cs typeface="Arial"/>
                <a:sym typeface="Arial"/>
              </a:rPr>
              <a:t>It may take a change in legislation to include alternatives to guardianship info in the “Age of Majority” letter that is sent home.</a:t>
            </a:r>
            <a:endParaRPr>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9"/>
          <p:cNvSpPr txBox="1">
            <a:spLocks noGrp="1"/>
          </p:cNvSpPr>
          <p:nvPr>
            <p:ph type="title"/>
          </p:nvPr>
        </p:nvSpPr>
        <p:spPr>
          <a:xfrm>
            <a:off x="1251678" y="382385"/>
            <a:ext cx="10178400" cy="149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a:t>WHAT DOES OUR ATG PROJECT ACTUALLY PROVIDE?</a:t>
            </a:r>
            <a:endParaRPr/>
          </a:p>
        </p:txBody>
      </p:sp>
      <p:sp>
        <p:nvSpPr>
          <p:cNvPr id="748" name="Google Shape;748;p99"/>
          <p:cNvSpPr txBox="1">
            <a:spLocks noGrp="1"/>
          </p:cNvSpPr>
          <p:nvPr>
            <p:ph type="body" idx="1"/>
          </p:nvPr>
        </p:nvSpPr>
        <p:spPr>
          <a:xfrm>
            <a:off x="1251678" y="2286001"/>
            <a:ext cx="10178400" cy="3593700"/>
          </a:xfrm>
          <a:prstGeom prst="rect">
            <a:avLst/>
          </a:prstGeom>
          <a:noFill/>
          <a:ln>
            <a:noFill/>
          </a:ln>
        </p:spPr>
        <p:txBody>
          <a:bodyPr spcFirstLastPara="1" wrap="square" lIns="91425" tIns="45700" rIns="91425" bIns="45700" anchor="t" anchorCtr="0">
            <a:normAutofit/>
          </a:bodyPr>
          <a:lstStyle/>
          <a:p>
            <a:pPr marL="241300" lvl="0" indent="-228600" algn="l" rtl="0">
              <a:lnSpc>
                <a:spcPct val="115000"/>
              </a:lnSpc>
              <a:spcBef>
                <a:spcPts val="0"/>
              </a:spcBef>
              <a:spcAft>
                <a:spcPts val="0"/>
              </a:spcAft>
              <a:buClr>
                <a:schemeClr val="dk1"/>
              </a:buClr>
              <a:buSzPts val="2000"/>
              <a:buChar char="•"/>
            </a:pPr>
            <a:r>
              <a:rPr lang="en-US">
                <a:solidFill>
                  <a:schemeClr val="dk1"/>
                </a:solidFill>
                <a:latin typeface="Arial"/>
                <a:ea typeface="Arial"/>
                <a:cs typeface="Arial"/>
                <a:sym typeface="Arial"/>
              </a:rPr>
              <a:t>Short term supports with understanding the ins and outs of guardianship AND it’s alternatives</a:t>
            </a:r>
            <a:endParaRPr>
              <a:solidFill>
                <a:schemeClr val="dk1"/>
              </a:solidFill>
              <a:latin typeface="Arial"/>
              <a:ea typeface="Arial"/>
              <a:cs typeface="Arial"/>
              <a:sym typeface="Arial"/>
            </a:endParaRPr>
          </a:p>
          <a:p>
            <a:pPr marL="241300" lvl="0" indent="-228600" algn="l" rtl="0">
              <a:lnSpc>
                <a:spcPct val="115000"/>
              </a:lnSpc>
              <a:spcBef>
                <a:spcPts val="700"/>
              </a:spcBef>
              <a:spcAft>
                <a:spcPts val="0"/>
              </a:spcAft>
              <a:buClr>
                <a:schemeClr val="dk1"/>
              </a:buClr>
              <a:buSzPts val="2000"/>
              <a:buChar char="•"/>
            </a:pPr>
            <a:r>
              <a:rPr lang="en-US">
                <a:solidFill>
                  <a:schemeClr val="dk1"/>
                </a:solidFill>
                <a:latin typeface="Arial"/>
                <a:ea typeface="Arial"/>
                <a:cs typeface="Arial"/>
                <a:sym typeface="Arial"/>
              </a:rPr>
              <a:t>In certain cases will help draw up Power of Attorney Paperwork</a:t>
            </a:r>
            <a:endParaRPr>
              <a:solidFill>
                <a:schemeClr val="dk1"/>
              </a:solidFill>
              <a:latin typeface="Arial"/>
              <a:ea typeface="Arial"/>
              <a:cs typeface="Arial"/>
              <a:sym typeface="Arial"/>
            </a:endParaRPr>
          </a:p>
          <a:p>
            <a:pPr marL="241300" lvl="0" indent="-228600" algn="l" rtl="0">
              <a:lnSpc>
                <a:spcPct val="115000"/>
              </a:lnSpc>
              <a:spcBef>
                <a:spcPts val="700"/>
              </a:spcBef>
              <a:spcAft>
                <a:spcPts val="0"/>
              </a:spcAft>
              <a:buClr>
                <a:schemeClr val="dk1"/>
              </a:buClr>
              <a:buSzPts val="2000"/>
              <a:buChar char="•"/>
            </a:pPr>
            <a:r>
              <a:rPr lang="en-US">
                <a:solidFill>
                  <a:schemeClr val="dk1"/>
                </a:solidFill>
                <a:latin typeface="Arial"/>
                <a:ea typeface="Arial"/>
                <a:cs typeface="Arial"/>
                <a:sym typeface="Arial"/>
              </a:rPr>
              <a:t>Provide support in developing and implementing a Supported Decision Making plan</a:t>
            </a:r>
            <a:endParaRPr>
              <a:solidFill>
                <a:schemeClr val="dk1"/>
              </a:solidFill>
              <a:latin typeface="Arial"/>
              <a:ea typeface="Arial"/>
              <a:cs typeface="Arial"/>
              <a:sym typeface="Arial"/>
            </a:endParaRPr>
          </a:p>
          <a:p>
            <a:pPr marL="241300" lvl="0" indent="-228600" algn="l" rtl="0">
              <a:lnSpc>
                <a:spcPct val="115000"/>
              </a:lnSpc>
              <a:spcBef>
                <a:spcPts val="700"/>
              </a:spcBef>
              <a:spcAft>
                <a:spcPts val="0"/>
              </a:spcAft>
              <a:buClr>
                <a:schemeClr val="dk1"/>
              </a:buClr>
              <a:buSzPts val="2000"/>
              <a:buChar char="•"/>
            </a:pPr>
            <a:r>
              <a:rPr lang="en-US">
                <a:solidFill>
                  <a:schemeClr val="dk1"/>
                </a:solidFill>
                <a:latin typeface="Arial"/>
                <a:ea typeface="Arial"/>
                <a:cs typeface="Arial"/>
                <a:sym typeface="Arial"/>
              </a:rPr>
              <a:t>Provide referrals to more formal legal resources if needed</a:t>
            </a:r>
            <a:endParaRPr>
              <a:solidFill>
                <a:schemeClr val="dk1"/>
              </a:solidFill>
              <a:latin typeface="Arial"/>
              <a:ea typeface="Arial"/>
              <a:cs typeface="Arial"/>
              <a:sym typeface="Arial"/>
            </a:endParaRPr>
          </a:p>
          <a:p>
            <a:pPr marL="241300" lvl="0" indent="-228600" algn="l" rtl="0">
              <a:lnSpc>
                <a:spcPct val="115000"/>
              </a:lnSpc>
              <a:spcBef>
                <a:spcPts val="700"/>
              </a:spcBef>
              <a:spcAft>
                <a:spcPts val="0"/>
              </a:spcAft>
              <a:buClr>
                <a:schemeClr val="dk1"/>
              </a:buClr>
              <a:buSzPts val="2000"/>
              <a:buChar char="•"/>
            </a:pPr>
            <a:r>
              <a:rPr lang="en-US">
                <a:solidFill>
                  <a:schemeClr val="dk1"/>
                </a:solidFill>
                <a:latin typeface="Arial"/>
                <a:ea typeface="Arial"/>
                <a:cs typeface="Arial"/>
                <a:sym typeface="Arial"/>
              </a:rPr>
              <a:t>Provide “Train the trainer” opportunities for school districts, through RPDC’s Provide training to specific districts on request </a:t>
            </a:r>
            <a:endParaRPr>
              <a:solidFill>
                <a:schemeClr val="dk1"/>
              </a:solidFill>
              <a:latin typeface="Arial"/>
              <a:ea typeface="Arial"/>
              <a:cs typeface="Arial"/>
              <a:sym typeface="Arial"/>
            </a:endParaRPr>
          </a:p>
          <a:p>
            <a:pPr marL="241300" lvl="0" indent="-228600" algn="l" rtl="0">
              <a:lnSpc>
                <a:spcPct val="115000"/>
              </a:lnSpc>
              <a:spcBef>
                <a:spcPts val="700"/>
              </a:spcBef>
              <a:spcAft>
                <a:spcPts val="0"/>
              </a:spcAft>
              <a:buClr>
                <a:schemeClr val="dk1"/>
              </a:buClr>
              <a:buSzPts val="2000"/>
              <a:buChar char="•"/>
            </a:pPr>
            <a:r>
              <a:rPr lang="en-US">
                <a:solidFill>
                  <a:schemeClr val="dk1"/>
                </a:solidFill>
                <a:latin typeface="Arial"/>
                <a:ea typeface="Arial"/>
                <a:cs typeface="Arial"/>
                <a:sym typeface="Arial"/>
              </a:rPr>
              <a:t>Build capacity across the state for a bigger knowledge base</a:t>
            </a:r>
            <a:endParaRPr>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00"/>
          <p:cNvSpPr txBox="1">
            <a:spLocks noGrp="1"/>
          </p:cNvSpPr>
          <p:nvPr>
            <p:ph type="title"/>
          </p:nvPr>
        </p:nvSpPr>
        <p:spPr>
          <a:xfrm>
            <a:off x="1251675" y="382375"/>
            <a:ext cx="10940400" cy="149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5100"/>
              <a:buFont typeface="Impact"/>
              <a:buNone/>
            </a:pPr>
            <a:r>
              <a:rPr lang="en-US" sz="5000"/>
              <a:t>HOW CAN A STUDENT, FAMILY, OR EDUCATOR PARTICIPATE IN THIS PROJECT?</a:t>
            </a:r>
            <a:endParaRPr sz="5000"/>
          </a:p>
        </p:txBody>
      </p:sp>
      <p:pic>
        <p:nvPicPr>
          <p:cNvPr id="754" name="Google Shape;754;p100"/>
          <p:cNvPicPr preferRelativeResize="0">
            <a:picLocks noGrp="1"/>
          </p:cNvPicPr>
          <p:nvPr>
            <p:ph type="body" idx="1"/>
          </p:nvPr>
        </p:nvPicPr>
        <p:blipFill rotWithShape="1">
          <a:blip r:embed="rId3">
            <a:alphaModFix/>
          </a:blip>
          <a:srcRect/>
          <a:stretch/>
        </p:blipFill>
        <p:spPr>
          <a:xfrm>
            <a:off x="1436225" y="2286000"/>
            <a:ext cx="4076700" cy="4076700"/>
          </a:xfrm>
          <a:prstGeom prst="rect">
            <a:avLst/>
          </a:prstGeom>
          <a:noFill/>
          <a:ln>
            <a:noFill/>
          </a:ln>
        </p:spPr>
      </p:pic>
      <p:sp>
        <p:nvSpPr>
          <p:cNvPr id="755" name="Google Shape;755;p100"/>
          <p:cNvSpPr txBox="1"/>
          <p:nvPr/>
        </p:nvSpPr>
        <p:spPr>
          <a:xfrm>
            <a:off x="6361900" y="2286000"/>
            <a:ext cx="2209200" cy="330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900">
              <a:solidFill>
                <a:schemeClr val="dk1"/>
              </a:solidFill>
            </a:endParaRPr>
          </a:p>
          <a:p>
            <a:pPr marL="0" marR="0" lvl="0" indent="0" algn="l" rtl="0">
              <a:spcBef>
                <a:spcPts val="0"/>
              </a:spcBef>
              <a:spcAft>
                <a:spcPts val="0"/>
              </a:spcAft>
              <a:buNone/>
            </a:pPr>
            <a:endParaRPr sz="1900">
              <a:solidFill>
                <a:schemeClr val="dk1"/>
              </a:solidFill>
            </a:endParaRPr>
          </a:p>
          <a:p>
            <a:pPr marL="0" marR="0" lvl="0" indent="0" algn="l" rtl="0">
              <a:spcBef>
                <a:spcPts val="0"/>
              </a:spcBef>
              <a:spcAft>
                <a:spcPts val="0"/>
              </a:spcAft>
              <a:buNone/>
            </a:pPr>
            <a:endParaRPr sz="1900">
              <a:solidFill>
                <a:schemeClr val="dk1"/>
              </a:solidFill>
            </a:endParaRPr>
          </a:p>
          <a:p>
            <a:pPr marL="0" marR="0" lvl="0" indent="0" algn="l" rtl="0">
              <a:spcBef>
                <a:spcPts val="0"/>
              </a:spcBef>
              <a:spcAft>
                <a:spcPts val="0"/>
              </a:spcAft>
              <a:buNone/>
            </a:pPr>
            <a:r>
              <a:rPr lang="en-US" sz="1900" i="0" u="none" strike="noStrike" cap="none">
                <a:solidFill>
                  <a:schemeClr val="dk1"/>
                </a:solidFill>
              </a:rPr>
              <a:t>Scan QR code and fill out referral form</a:t>
            </a:r>
            <a:endParaRPr sz="1500"/>
          </a:p>
          <a:p>
            <a:pPr marL="0" marR="0" lvl="0" indent="0" algn="l" rtl="0">
              <a:spcBef>
                <a:spcPts val="0"/>
              </a:spcBef>
              <a:spcAft>
                <a:spcPts val="0"/>
              </a:spcAft>
              <a:buNone/>
            </a:pPr>
            <a:endParaRPr sz="1900" i="0" u="none" strike="noStrike" cap="none">
              <a:solidFill>
                <a:schemeClr val="dk1"/>
              </a:solidFill>
            </a:endParaRPr>
          </a:p>
          <a:p>
            <a:pPr marL="0" marR="0" lvl="0" indent="0" algn="l" rtl="0">
              <a:spcBef>
                <a:spcPts val="0"/>
              </a:spcBef>
              <a:spcAft>
                <a:spcPts val="0"/>
              </a:spcAft>
              <a:buNone/>
            </a:pPr>
            <a:endParaRPr sz="1900" i="0" u="none" strike="noStrike" cap="none">
              <a:solidFill>
                <a:schemeClr val="dk1"/>
              </a:solidFill>
            </a:endParaRPr>
          </a:p>
          <a:p>
            <a:pPr marL="0" marR="0" lvl="0" indent="0" algn="l" rtl="0">
              <a:spcBef>
                <a:spcPts val="0"/>
              </a:spcBef>
              <a:spcAft>
                <a:spcPts val="0"/>
              </a:spcAft>
              <a:buNone/>
            </a:pPr>
            <a:r>
              <a:rPr lang="en-US" sz="1900" i="0" u="none" strike="noStrike" cap="none">
                <a:solidFill>
                  <a:schemeClr val="dk1"/>
                </a:solidFill>
              </a:rPr>
              <a:t>OR email info@hulmeresources.com</a:t>
            </a:r>
            <a:endParaRPr sz="1900" i="0" u="none" strike="noStrike" cap="none">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01"/>
          <p:cNvSpPr txBox="1">
            <a:spLocks noGrp="1"/>
          </p:cNvSpPr>
          <p:nvPr>
            <p:ph type="body" idx="4294967295"/>
          </p:nvPr>
        </p:nvSpPr>
        <p:spPr>
          <a:xfrm>
            <a:off x="228600" y="491500"/>
            <a:ext cx="8721900" cy="204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7200"/>
              <a:buNone/>
            </a:pPr>
            <a:r>
              <a:rPr lang="en-US" sz="4400">
                <a:solidFill>
                  <a:schemeClr val="lt1"/>
                </a:solidFill>
                <a:latin typeface="Arial"/>
                <a:ea typeface="Arial"/>
                <a:cs typeface="Arial"/>
                <a:sym typeface="Arial"/>
              </a:rPr>
              <a:t>Supported Decision-Making </a:t>
            </a:r>
            <a:endParaRPr/>
          </a:p>
          <a:p>
            <a:pPr marL="0" lvl="0" indent="0" algn="l" rtl="0">
              <a:lnSpc>
                <a:spcPct val="90000"/>
              </a:lnSpc>
              <a:spcBef>
                <a:spcPts val="0"/>
              </a:spcBef>
              <a:spcAft>
                <a:spcPts val="0"/>
              </a:spcAft>
              <a:buClr>
                <a:schemeClr val="lt1"/>
              </a:buClr>
              <a:buSzPts val="7200"/>
              <a:buNone/>
            </a:pPr>
            <a:r>
              <a:rPr lang="en-US" sz="4400">
                <a:solidFill>
                  <a:schemeClr val="lt1"/>
                </a:solidFill>
                <a:latin typeface="Arial"/>
                <a:ea typeface="Arial"/>
                <a:cs typeface="Arial"/>
                <a:sym typeface="Arial"/>
              </a:rPr>
              <a:t>and Alternatives to </a:t>
            </a:r>
            <a:endParaRPr/>
          </a:p>
          <a:p>
            <a:pPr marL="0" lvl="0" indent="0" algn="l" rtl="0">
              <a:lnSpc>
                <a:spcPct val="90000"/>
              </a:lnSpc>
              <a:spcBef>
                <a:spcPts val="0"/>
              </a:spcBef>
              <a:spcAft>
                <a:spcPts val="0"/>
              </a:spcAft>
              <a:buClr>
                <a:schemeClr val="lt1"/>
              </a:buClr>
              <a:buSzPts val="7200"/>
              <a:buNone/>
            </a:pPr>
            <a:r>
              <a:rPr lang="en-US" sz="4400">
                <a:solidFill>
                  <a:schemeClr val="lt1"/>
                </a:solidFill>
                <a:latin typeface="Arial"/>
                <a:ea typeface="Arial"/>
                <a:cs typeface="Arial"/>
                <a:sym typeface="Arial"/>
              </a:rPr>
              <a:t>Guardianship</a:t>
            </a:r>
            <a:endParaRPr sz="4400">
              <a:solidFill>
                <a:schemeClr val="lt1"/>
              </a:solidFill>
              <a:latin typeface="Arial"/>
              <a:ea typeface="Arial"/>
              <a:cs typeface="Arial"/>
              <a:sym typeface="Arial"/>
            </a:endParaRPr>
          </a:p>
        </p:txBody>
      </p:sp>
      <p:sp>
        <p:nvSpPr>
          <p:cNvPr id="761" name="Google Shape;761;p101"/>
          <p:cNvSpPr txBox="1"/>
          <p:nvPr/>
        </p:nvSpPr>
        <p:spPr>
          <a:xfrm>
            <a:off x="156100" y="4314545"/>
            <a:ext cx="5794800" cy="42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p:txBody>
      </p:sp>
      <p:sp>
        <p:nvSpPr>
          <p:cNvPr id="762" name="Google Shape;762;p101"/>
          <p:cNvSpPr txBox="1"/>
          <p:nvPr/>
        </p:nvSpPr>
        <p:spPr>
          <a:xfrm>
            <a:off x="228600" y="4855450"/>
            <a:ext cx="5867400" cy="42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200" b="1" i="0" u="none" strike="noStrike" cap="none">
                <a:solidFill>
                  <a:schemeClr val="lt1"/>
                </a:solidFill>
                <a:latin typeface="Arial"/>
                <a:ea typeface="Arial"/>
                <a:cs typeface="Arial"/>
                <a:sym typeface="Arial"/>
              </a:rPr>
              <a:t>Debra Fiasco, Administrator</a:t>
            </a:r>
            <a:endParaRPr sz="1600"/>
          </a:p>
          <a:p>
            <a:pPr marL="0" marR="0" lvl="0" indent="0" algn="l" rtl="0">
              <a:lnSpc>
                <a:spcPct val="100000"/>
              </a:lnSpc>
              <a:spcBef>
                <a:spcPts val="0"/>
              </a:spcBef>
              <a:spcAft>
                <a:spcPts val="0"/>
              </a:spcAft>
              <a:buNone/>
            </a:pPr>
            <a:endParaRPr sz="1600"/>
          </a:p>
          <a:p>
            <a:pPr marL="0" marR="0" lvl="0" indent="0" algn="l" rtl="0">
              <a:lnSpc>
                <a:spcPct val="100000"/>
              </a:lnSpc>
              <a:spcBef>
                <a:spcPts val="0"/>
              </a:spcBef>
              <a:spcAft>
                <a:spcPts val="0"/>
              </a:spcAft>
              <a:buNone/>
            </a:pPr>
            <a:r>
              <a:rPr lang="en-US" sz="2200" b="0" i="0" u="none" strike="noStrike" cap="none">
                <a:solidFill>
                  <a:schemeClr val="lt1"/>
                </a:solidFill>
                <a:latin typeface="Arial"/>
                <a:ea typeface="Arial"/>
                <a:cs typeface="Arial"/>
                <a:sym typeface="Arial"/>
              </a:rPr>
              <a:t>SSD Family and Community Engagement</a:t>
            </a:r>
            <a:endParaRPr sz="1600"/>
          </a:p>
        </p:txBody>
      </p:sp>
      <p:sp>
        <p:nvSpPr>
          <p:cNvPr id="763" name="Google Shape;763;p101"/>
          <p:cNvSpPr txBox="1"/>
          <p:nvPr/>
        </p:nvSpPr>
        <p:spPr>
          <a:xfrm>
            <a:off x="156100" y="2849526"/>
            <a:ext cx="7437600" cy="1135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Cambria"/>
                <a:ea typeface="Cambria"/>
                <a:cs typeface="Cambria"/>
                <a:sym typeface="Cambria"/>
              </a:rPr>
              <a:t>SSD Parent Advisory Council</a:t>
            </a:r>
            <a:endParaRPr sz="2800" b="1" i="0" u="none" strike="noStrike" cap="none">
              <a:solidFill>
                <a:schemeClr val="lt1"/>
              </a:solidFill>
              <a:latin typeface="Cambria"/>
              <a:ea typeface="Cambria"/>
              <a:cs typeface="Cambria"/>
              <a:sym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22"/>
        <p:cNvGrpSpPr/>
        <p:nvPr/>
      </p:nvGrpSpPr>
      <p:grpSpPr>
        <a:xfrm>
          <a:off x="0" y="0"/>
          <a:ext cx="0" cy="0"/>
          <a:chOff x="0" y="0"/>
          <a:chExt cx="0" cy="0"/>
        </a:xfrm>
      </p:grpSpPr>
      <p:grpSp>
        <p:nvGrpSpPr>
          <p:cNvPr id="523" name="Google Shape;523;p75"/>
          <p:cNvGrpSpPr/>
          <p:nvPr/>
        </p:nvGrpSpPr>
        <p:grpSpPr>
          <a:xfrm>
            <a:off x="0" y="0"/>
            <a:ext cx="12191695" cy="6857829"/>
            <a:chOff x="0" y="0"/>
            <a:chExt cx="9144000" cy="5143500"/>
          </a:xfrm>
        </p:grpSpPr>
        <p:pic>
          <p:nvPicPr>
            <p:cNvPr id="524" name="Google Shape;524;p7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525" name="Google Shape;525;p75"/>
            <p:cNvPicPr preferRelativeResize="0"/>
            <p:nvPr/>
          </p:nvPicPr>
          <p:blipFill rotWithShape="1">
            <a:blip r:embed="rId4">
              <a:alphaModFix/>
            </a:blip>
            <a:srcRect/>
            <a:stretch/>
          </p:blipFill>
          <p:spPr>
            <a:xfrm>
              <a:off x="457200" y="4571270"/>
              <a:ext cx="1161071" cy="404363"/>
            </a:xfrm>
            <a:prstGeom prst="rect">
              <a:avLst/>
            </a:prstGeom>
            <a:noFill/>
            <a:ln>
              <a:noFill/>
            </a:ln>
          </p:spPr>
        </p:pic>
        <p:pic>
          <p:nvPicPr>
            <p:cNvPr id="526" name="Google Shape;526;p75"/>
            <p:cNvPicPr preferRelativeResize="0"/>
            <p:nvPr/>
          </p:nvPicPr>
          <p:blipFill rotWithShape="1">
            <a:blip r:embed="rId5">
              <a:alphaModFix/>
            </a:blip>
            <a:srcRect/>
            <a:stretch/>
          </p:blipFill>
          <p:spPr>
            <a:xfrm>
              <a:off x="3399395" y="4888230"/>
              <a:ext cx="2345206" cy="87398"/>
            </a:xfrm>
            <a:prstGeom prst="rect">
              <a:avLst/>
            </a:prstGeom>
            <a:noFill/>
            <a:ln>
              <a:noFill/>
            </a:ln>
          </p:spPr>
        </p:pic>
      </p:grpSp>
      <p:sp>
        <p:nvSpPr>
          <p:cNvPr id="527" name="Google Shape;527;p75"/>
          <p:cNvSpPr txBox="1">
            <a:spLocks noGrp="1"/>
          </p:cNvSpPr>
          <p:nvPr>
            <p:ph type="title"/>
          </p:nvPr>
        </p:nvSpPr>
        <p:spPr>
          <a:xfrm>
            <a:off x="4853551" y="1917924"/>
            <a:ext cx="6639900" cy="2864700"/>
          </a:xfrm>
          <a:prstGeom prst="rect">
            <a:avLst/>
          </a:prstGeom>
          <a:noFill/>
          <a:ln>
            <a:noFill/>
          </a:ln>
        </p:spPr>
        <p:txBody>
          <a:bodyPr spcFirstLastPara="1" wrap="square" lIns="0" tIns="16925" rIns="0" bIns="0" anchor="t" anchorCtr="0">
            <a:spAutoFit/>
          </a:bodyPr>
          <a:lstStyle/>
          <a:p>
            <a:pPr marL="12700" lvl="0" indent="0" algn="l" rtl="0">
              <a:lnSpc>
                <a:spcPct val="100000"/>
              </a:lnSpc>
              <a:spcBef>
                <a:spcPts val="0"/>
              </a:spcBef>
              <a:spcAft>
                <a:spcPts val="0"/>
              </a:spcAft>
              <a:buSzPts val="1900"/>
              <a:buNone/>
            </a:pPr>
            <a:r>
              <a:rPr lang="en-US" sz="6700" u="none">
                <a:solidFill>
                  <a:srgbClr val="FFFFFF"/>
                </a:solidFill>
                <a:latin typeface="Arial"/>
                <a:ea typeface="Arial"/>
                <a:cs typeface="Arial"/>
                <a:sym typeface="Arial"/>
              </a:rPr>
              <a:t>PAC President Update</a:t>
            </a:r>
            <a:endParaRPr sz="6700" u="none">
              <a:solidFill>
                <a:srgbClr val="FFFFFF"/>
              </a:solidFill>
              <a:latin typeface="Arial"/>
              <a:ea typeface="Arial"/>
              <a:cs typeface="Arial"/>
              <a:sym typeface="Arial"/>
            </a:endParaRPr>
          </a:p>
          <a:p>
            <a:pPr marL="12700" lvl="0" indent="0" algn="l" rtl="0">
              <a:lnSpc>
                <a:spcPct val="100000"/>
              </a:lnSpc>
              <a:spcBef>
                <a:spcPts val="0"/>
              </a:spcBef>
              <a:spcAft>
                <a:spcPts val="0"/>
              </a:spcAft>
              <a:buSzPts val="1900"/>
              <a:buNone/>
            </a:pPr>
            <a:endParaRPr sz="2400" u="none">
              <a:solidFill>
                <a:srgbClr val="FFFFFF"/>
              </a:solidFill>
              <a:latin typeface="Arial"/>
              <a:ea typeface="Arial"/>
              <a:cs typeface="Arial"/>
              <a:sym typeface="Arial"/>
            </a:endParaRPr>
          </a:p>
          <a:p>
            <a:pPr marL="12700" lvl="0" indent="0" algn="l" rtl="0">
              <a:spcBef>
                <a:spcPts val="0"/>
              </a:spcBef>
              <a:spcAft>
                <a:spcPts val="0"/>
              </a:spcAft>
              <a:buSzPts val="1900"/>
              <a:buNone/>
            </a:pPr>
            <a:r>
              <a:rPr lang="en-US" sz="2700" u="none">
                <a:solidFill>
                  <a:schemeClr val="lt1"/>
                </a:solidFill>
                <a:latin typeface="Arial"/>
                <a:ea typeface="Arial"/>
                <a:cs typeface="Arial"/>
                <a:sym typeface="Arial"/>
              </a:rPr>
              <a:t>Rebecca Flieg, PAC President</a:t>
            </a:r>
            <a:endParaRPr sz="2700" u="none">
              <a:solidFill>
                <a:srgbClr val="FFFFFF"/>
              </a:solidFill>
              <a:latin typeface="Arial"/>
              <a:ea typeface="Arial"/>
              <a:cs typeface="Arial"/>
              <a:sym typeface="Arial"/>
            </a:endParaRPr>
          </a:p>
        </p:txBody>
      </p:sp>
      <p:sp>
        <p:nvSpPr>
          <p:cNvPr id="528" name="Google Shape;528;p75"/>
          <p:cNvSpPr txBox="1">
            <a:spLocks noGrp="1"/>
          </p:cNvSpPr>
          <p:nvPr>
            <p:ph type="sldNum" idx="12"/>
          </p:nvPr>
        </p:nvSpPr>
        <p:spPr>
          <a:xfrm>
            <a:off x="15089406" y="8482242"/>
            <a:ext cx="297300" cy="231000"/>
          </a:xfrm>
          <a:prstGeom prst="rect">
            <a:avLst/>
          </a:prstGeom>
          <a:noFill/>
          <a:ln>
            <a:noFill/>
          </a:ln>
        </p:spPr>
        <p:txBody>
          <a:bodyPr spcFirstLastPara="1" wrap="square" lIns="0" tIns="0" rIns="0" bIns="0" anchor="t" anchorCtr="0">
            <a:spAutoFit/>
          </a:bodyPr>
          <a:lstStyle/>
          <a:p>
            <a:pPr marL="50800" lvl="0" indent="0" algn="l" rtl="0">
              <a:spcBef>
                <a:spcPts val="0"/>
              </a:spcBef>
              <a:spcAft>
                <a:spcPts val="0"/>
              </a:spcAft>
              <a:buNone/>
            </a:pPr>
            <a:fld id="{00000000-1234-1234-1234-123412341234}" type="slidenum">
              <a:rPr lang="en-US"/>
              <a:t>3</a:t>
            </a:fld>
            <a:endParaRPr/>
          </a:p>
        </p:txBody>
      </p:sp>
      <p:pic>
        <p:nvPicPr>
          <p:cNvPr id="529" name="Google Shape;529;p75"/>
          <p:cNvPicPr preferRelativeResize="0"/>
          <p:nvPr/>
        </p:nvPicPr>
        <p:blipFill rotWithShape="1">
          <a:blip r:embed="rId6">
            <a:alphaModFix/>
          </a:blip>
          <a:srcRect l="16681" r="18559"/>
          <a:stretch/>
        </p:blipFill>
        <p:spPr>
          <a:xfrm>
            <a:off x="922934" y="1196463"/>
            <a:ext cx="3173139" cy="3674926"/>
          </a:xfrm>
          <a:prstGeom prst="rect">
            <a:avLst/>
          </a:prstGeom>
          <a:noFill/>
          <a:ln w="28575" cap="flat" cmpd="sng">
            <a:solidFill>
              <a:srgbClr val="0092D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2"/>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What Is Our Goal?</a:t>
            </a:r>
            <a:endParaRPr/>
          </a:p>
        </p:txBody>
      </p:sp>
      <p:sp>
        <p:nvSpPr>
          <p:cNvPr id="769" name="Google Shape;769;p102"/>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30</a:t>
            </a:fld>
            <a:endParaRPr/>
          </a:p>
        </p:txBody>
      </p:sp>
      <p:sp>
        <p:nvSpPr>
          <p:cNvPr id="770" name="Google Shape;770;p102"/>
          <p:cNvSpPr txBox="1"/>
          <p:nvPr/>
        </p:nvSpPr>
        <p:spPr>
          <a:xfrm>
            <a:off x="517350" y="1270625"/>
            <a:ext cx="10323000" cy="28506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3200" b="1" i="0" u="none" strike="noStrike" cap="none">
                <a:solidFill>
                  <a:srgbClr val="000000"/>
                </a:solidFill>
                <a:latin typeface="Arial"/>
                <a:ea typeface="Arial"/>
                <a:cs typeface="Arial"/>
                <a:sym typeface="Arial"/>
              </a:rPr>
              <a:t>To empower individuals </a:t>
            </a:r>
            <a:endParaRPr sz="32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None/>
            </a:pPr>
            <a:r>
              <a:rPr lang="en-US" sz="3200" b="0" i="0" u="none" strike="noStrike" cap="none">
                <a:solidFill>
                  <a:srgbClr val="000000"/>
                </a:solidFill>
                <a:latin typeface="Arial"/>
                <a:ea typeface="Arial"/>
                <a:cs typeface="Arial"/>
                <a:sym typeface="Arial"/>
              </a:rPr>
              <a:t>with</a:t>
            </a:r>
            <a:r>
              <a:rPr lang="en-US" sz="3200"/>
              <a:t> </a:t>
            </a:r>
            <a:r>
              <a:rPr lang="en-US" sz="3200" b="0" i="0" u="none" strike="noStrike" cap="none">
                <a:solidFill>
                  <a:srgbClr val="000000"/>
                </a:solidFill>
                <a:latin typeface="Arial"/>
                <a:ea typeface="Arial"/>
                <a:cs typeface="Arial"/>
                <a:sym typeface="Arial"/>
              </a:rPr>
              <a:t>developmental disabilities or special healthcare needs, their families, and key supporters </a:t>
            </a:r>
            <a:r>
              <a:rPr lang="en-US" sz="3200" b="1" i="0" u="none" strike="noStrike" cap="none">
                <a:solidFill>
                  <a:srgbClr val="000000"/>
                </a:solidFill>
                <a:latin typeface="Arial"/>
                <a:ea typeface="Arial"/>
                <a:cs typeface="Arial"/>
                <a:sym typeface="Arial"/>
              </a:rPr>
              <a:t>to make informed decisions </a:t>
            </a:r>
            <a:r>
              <a:rPr lang="en-US" sz="3200" b="0" i="0" u="none" strike="noStrike" cap="none">
                <a:solidFill>
                  <a:srgbClr val="000000"/>
                </a:solidFill>
                <a:latin typeface="Arial"/>
                <a:ea typeface="Arial"/>
                <a:cs typeface="Arial"/>
                <a:sym typeface="Arial"/>
              </a:rPr>
              <a:t>as they </a:t>
            </a:r>
            <a:endParaRPr sz="32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None/>
            </a:pPr>
            <a:r>
              <a:rPr lang="en-US" sz="3200" b="0" i="0" u="none" strike="noStrike" cap="none">
                <a:solidFill>
                  <a:srgbClr val="000000"/>
                </a:solidFill>
                <a:latin typeface="Arial"/>
                <a:ea typeface="Arial"/>
                <a:cs typeface="Arial"/>
                <a:sym typeface="Arial"/>
              </a:rPr>
              <a:t>consider options and alternatives </a:t>
            </a:r>
            <a:endParaRPr sz="32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None/>
            </a:pPr>
            <a:r>
              <a:rPr lang="en-US" sz="3200" b="1" i="0" u="none" strike="noStrike" cap="none">
                <a:solidFill>
                  <a:srgbClr val="000000"/>
                </a:solidFill>
                <a:latin typeface="Arial"/>
                <a:ea typeface="Arial"/>
                <a:cs typeface="Arial"/>
                <a:sym typeface="Arial"/>
              </a:rPr>
              <a:t>for achieving an </a:t>
            </a:r>
            <a:endParaRPr sz="32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None/>
            </a:pPr>
            <a:r>
              <a:rPr lang="en-US" sz="3200" b="1" i="0" u="none" strike="noStrike" cap="none">
                <a:solidFill>
                  <a:srgbClr val="000000"/>
                </a:solidFill>
                <a:latin typeface="Arial"/>
                <a:ea typeface="Arial"/>
                <a:cs typeface="Arial"/>
                <a:sym typeface="Arial"/>
              </a:rPr>
              <a:t>appropriate level of support and/or protection.</a:t>
            </a:r>
            <a:r>
              <a:rPr lang="en-US" sz="3200" b="0" i="0" u="none" strike="noStrike" cap="none">
                <a:solidFill>
                  <a:srgbClr val="000000"/>
                </a:solidFill>
                <a:latin typeface="Arial"/>
                <a:ea typeface="Arial"/>
                <a:cs typeface="Arial"/>
                <a:sym typeface="Arial"/>
              </a:rPr>
              <a:t> </a:t>
            </a:r>
            <a:endParaRPr sz="3200" b="1"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03"/>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What We Know</a:t>
            </a:r>
            <a:endParaRPr/>
          </a:p>
        </p:txBody>
      </p:sp>
      <p:sp>
        <p:nvSpPr>
          <p:cNvPr id="776" name="Google Shape;776;p103"/>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31</a:t>
            </a:fld>
            <a:endParaRPr/>
          </a:p>
        </p:txBody>
      </p:sp>
      <p:sp>
        <p:nvSpPr>
          <p:cNvPr id="777" name="Google Shape;777;p103"/>
          <p:cNvSpPr txBox="1"/>
          <p:nvPr/>
        </p:nvSpPr>
        <p:spPr>
          <a:xfrm>
            <a:off x="437375" y="1399150"/>
            <a:ext cx="5857200" cy="310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There is </a:t>
            </a:r>
            <a:r>
              <a:rPr lang="en-US" sz="3200" b="1"/>
              <a:t>NO</a:t>
            </a:r>
            <a:r>
              <a:rPr lang="en-US" sz="3200" b="1" i="0" u="none" strike="noStrike" cap="none">
                <a:solidFill>
                  <a:srgbClr val="000000"/>
                </a:solidFill>
                <a:latin typeface="Arial"/>
                <a:ea typeface="Arial"/>
                <a:cs typeface="Arial"/>
                <a:sym typeface="Arial"/>
              </a:rPr>
              <a:t> </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a:t>
            </a:r>
            <a:r>
              <a:rPr lang="en-US" sz="3200" b="1" i="1" u="none" strike="noStrike" cap="none">
                <a:solidFill>
                  <a:srgbClr val="000000"/>
                </a:solidFill>
                <a:latin typeface="Arial"/>
                <a:ea typeface="Arial"/>
                <a:cs typeface="Arial"/>
                <a:sym typeface="Arial"/>
              </a:rPr>
              <a:t>one size fits all</a:t>
            </a:r>
            <a:r>
              <a:rPr lang="en-US" sz="32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for </a:t>
            </a:r>
            <a:endParaRPr sz="3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Alternatives to Guardianship </a:t>
            </a:r>
            <a:endParaRPr/>
          </a:p>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or method of </a:t>
            </a:r>
            <a:endParaRPr/>
          </a:p>
          <a:p>
            <a:pPr marL="0" marR="0" lvl="0" indent="0" algn="ctr"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Supported Decision-Making</a:t>
            </a:r>
            <a:r>
              <a:rPr lang="en-US" sz="3600" b="1" i="0" u="none" strike="noStrike" cap="none">
                <a:solidFill>
                  <a:srgbClr val="000000"/>
                </a:solidFill>
                <a:latin typeface="Arial"/>
                <a:ea typeface="Arial"/>
                <a:cs typeface="Arial"/>
                <a:sym typeface="Arial"/>
              </a:rPr>
              <a:t>.</a:t>
            </a:r>
            <a:endParaRPr sz="3600" b="0" i="0" u="none" strike="noStrike" cap="none">
              <a:solidFill>
                <a:srgbClr val="000000"/>
              </a:solidFill>
              <a:latin typeface="Arial"/>
              <a:ea typeface="Arial"/>
              <a:cs typeface="Arial"/>
              <a:sym typeface="Arial"/>
            </a:endParaRPr>
          </a:p>
        </p:txBody>
      </p:sp>
      <p:pic>
        <p:nvPicPr>
          <p:cNvPr id="778" name="Google Shape;778;p103" descr="Supported Decision Making in WA State | Informing Families"/>
          <p:cNvPicPr preferRelativeResize="0"/>
          <p:nvPr/>
        </p:nvPicPr>
        <p:blipFill rotWithShape="1">
          <a:blip r:embed="rId3">
            <a:alphaModFix/>
          </a:blip>
          <a:srcRect/>
          <a:stretch/>
        </p:blipFill>
        <p:spPr>
          <a:xfrm>
            <a:off x="7402025" y="945225"/>
            <a:ext cx="3941650" cy="47324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4"/>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Why Do Families Consider Guardianship?</a:t>
            </a:r>
            <a:endParaRPr/>
          </a:p>
        </p:txBody>
      </p:sp>
      <p:sp>
        <p:nvSpPr>
          <p:cNvPr id="784" name="Google Shape;784;p104"/>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32</a:t>
            </a:fld>
            <a:endParaRPr/>
          </a:p>
        </p:txBody>
      </p:sp>
      <p:sp>
        <p:nvSpPr>
          <p:cNvPr id="785" name="Google Shape;785;p104"/>
          <p:cNvSpPr txBox="1"/>
          <p:nvPr/>
        </p:nvSpPr>
        <p:spPr>
          <a:xfrm>
            <a:off x="309225" y="1123600"/>
            <a:ext cx="11037000" cy="3971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chemeClr val="dk1"/>
                </a:solidFill>
                <a:latin typeface="Arial"/>
                <a:ea typeface="Arial"/>
                <a:cs typeface="Arial"/>
                <a:sym typeface="Arial"/>
              </a:rPr>
              <a:t>Worried about the well-being of someone they care about</a:t>
            </a:r>
            <a:endParaRPr/>
          </a:p>
          <a:p>
            <a:pPr marL="0" marR="0" lvl="0" indent="0" algn="l"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	 being at risk of being taken advantage of by others</a:t>
            </a:r>
            <a:r>
              <a:rPr lang="en-US" sz="2800" b="1">
                <a:solidFill>
                  <a:schemeClr val="dk1"/>
                </a:solidFill>
              </a:rPr>
              <a:t>;</a:t>
            </a:r>
            <a:endParaRPr/>
          </a:p>
          <a:p>
            <a:pPr marL="0" marR="0" lvl="0" indent="0" algn="l" rtl="0">
              <a:lnSpc>
                <a:spcPct val="100000"/>
              </a:lnSpc>
              <a:spcBef>
                <a:spcPts val="0"/>
              </a:spcBef>
              <a:spcAft>
                <a:spcPts val="0"/>
              </a:spcAft>
              <a:buNone/>
            </a:pPr>
            <a:endParaRPr sz="2800" b="1"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a:ea typeface="Arial"/>
                <a:cs typeface="Arial"/>
                <a:sym typeface="Arial"/>
              </a:rPr>
              <a:t>A </a:t>
            </a:r>
            <a:r>
              <a:rPr lang="en-US" sz="2800" b="1"/>
              <a:t>student</a:t>
            </a:r>
            <a:r>
              <a:rPr lang="en-US" sz="2800" b="1" i="0" u="none" strike="noStrike" cap="none">
                <a:solidFill>
                  <a:srgbClr val="000000"/>
                </a:solidFill>
                <a:latin typeface="Arial"/>
                <a:ea typeface="Arial"/>
                <a:cs typeface="Arial"/>
                <a:sym typeface="Arial"/>
              </a:rPr>
              <a:t> with a developmental disability or special </a:t>
            </a:r>
            <a:endParaRPr/>
          </a:p>
          <a:p>
            <a:pPr marL="0" marR="0" lvl="0" indent="0" algn="l"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	healthcare need is about to reach the age of 18</a:t>
            </a:r>
            <a:r>
              <a:rPr lang="en-US" sz="2800" b="1"/>
              <a:t>; and</a:t>
            </a:r>
            <a:endParaRPr/>
          </a:p>
          <a:p>
            <a:pPr marL="0" marR="0" lvl="0" indent="0" algn="l" rtl="0">
              <a:lnSpc>
                <a:spcPct val="100000"/>
              </a:lnSpc>
              <a:spcBef>
                <a:spcPts val="0"/>
              </a:spcBef>
              <a:spcAft>
                <a:spcPts val="0"/>
              </a:spcAft>
              <a:buNone/>
            </a:pPr>
            <a:endParaRPr sz="2800" b="1"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1"/>
              <a:t>Recommended</a:t>
            </a:r>
            <a:r>
              <a:rPr lang="en-US" sz="2800" b="1" i="0" u="none" strike="noStrike" cap="none">
                <a:solidFill>
                  <a:srgbClr val="000000"/>
                </a:solidFill>
                <a:latin typeface="Arial"/>
                <a:ea typeface="Arial"/>
                <a:cs typeface="Arial"/>
                <a:sym typeface="Arial"/>
              </a:rPr>
              <a:t> by a professional, friend or family member</a:t>
            </a:r>
            <a:endParaRPr/>
          </a:p>
          <a:p>
            <a:pPr marL="0" marR="0" lvl="0" indent="0" algn="l"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	 that they need guardianship to maintain their rights </a:t>
            </a:r>
            <a:endParaRPr/>
          </a:p>
          <a:p>
            <a:pPr marL="0" marR="0" lvl="0" indent="0" algn="l"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	to provide support and/or protection.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05"/>
          <p:cNvSpPr txBox="1">
            <a:spLocks noGrp="1"/>
          </p:cNvSpPr>
          <p:nvPr>
            <p:ph type="body" idx="1"/>
          </p:nvPr>
        </p:nvSpPr>
        <p:spPr>
          <a:xfrm>
            <a:off x="609600" y="25140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Transfer of Rights</a:t>
            </a:r>
            <a:endParaRPr/>
          </a:p>
        </p:txBody>
      </p:sp>
      <p:sp>
        <p:nvSpPr>
          <p:cNvPr id="791" name="Google Shape;791;p105"/>
          <p:cNvSpPr txBox="1"/>
          <p:nvPr/>
        </p:nvSpPr>
        <p:spPr>
          <a:xfrm>
            <a:off x="392225" y="1097350"/>
            <a:ext cx="11623800" cy="477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b="0" i="0" u="none" strike="noStrike" cap="none">
                <a:solidFill>
                  <a:srgbClr val="000000"/>
                </a:solidFill>
                <a:latin typeface="Arial"/>
                <a:ea typeface="Arial"/>
                <a:cs typeface="Arial"/>
                <a:sym typeface="Arial"/>
              </a:rPr>
              <a:t>Transfer of rights: At least one year before your child turns 18, the age of majority in Missouri, the IEP must include a statement that your child has been informed of his or her rights that will transfer to him or her at age 18.</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a:solidFill>
                  <a:srgbClr val="000000"/>
                </a:solidFill>
                <a:latin typeface="Arial"/>
                <a:ea typeface="Arial"/>
                <a:cs typeface="Arial"/>
                <a:sym typeface="Arial"/>
              </a:rPr>
              <a:t>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200" b="0" u="sng" strike="noStrike" cap="none">
                <a:solidFill>
                  <a:srgbClr val="000000"/>
                </a:solidFill>
                <a:latin typeface="Arial"/>
                <a:ea typeface="Arial"/>
                <a:cs typeface="Arial"/>
                <a:sym typeface="Arial"/>
              </a:rPr>
              <a:t>If your </a:t>
            </a:r>
            <a:r>
              <a:rPr lang="en-US" sz="2200" u="sng"/>
              <a:t>student </a:t>
            </a:r>
            <a:r>
              <a:rPr lang="en-US" sz="2200" b="0" u="sng" strike="noStrike" cap="none">
                <a:solidFill>
                  <a:srgbClr val="000000"/>
                </a:solidFill>
                <a:latin typeface="Arial"/>
                <a:ea typeface="Arial"/>
                <a:cs typeface="Arial"/>
                <a:sym typeface="Arial"/>
              </a:rPr>
              <a:t>is still a dependent under Internal Revenue Service rules (living at home and supported by you), you still have the right to receive copies of any notices given to your child, to attend IEP meetings, and to access your child’s educational records. </a:t>
            </a:r>
            <a:endParaRPr sz="2200" b="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i="1" u="sng"/>
          </a:p>
          <a:p>
            <a:pPr marL="0" marR="0" lvl="0" indent="0" algn="l" rtl="0">
              <a:lnSpc>
                <a:spcPct val="100000"/>
              </a:lnSpc>
              <a:spcBef>
                <a:spcPts val="0"/>
              </a:spcBef>
              <a:spcAft>
                <a:spcPts val="0"/>
              </a:spcAft>
              <a:buClr>
                <a:srgbClr val="000000"/>
              </a:buClr>
              <a:buSzPts val="2400"/>
              <a:buFont typeface="Arial"/>
              <a:buNone/>
            </a:pPr>
            <a:r>
              <a:rPr lang="en-US" sz="2200" b="0" i="0" u="none" strike="noStrike" cap="none">
                <a:solidFill>
                  <a:srgbClr val="000000"/>
                </a:solidFill>
                <a:latin typeface="Arial"/>
                <a:ea typeface="Arial"/>
                <a:cs typeface="Arial"/>
                <a:sym typeface="Arial"/>
              </a:rPr>
              <a:t>When your </a:t>
            </a:r>
            <a:r>
              <a:rPr lang="en-US" sz="2200"/>
              <a:t>student</a:t>
            </a:r>
            <a:r>
              <a:rPr lang="en-US" sz="2200" b="0" i="0" u="none" strike="noStrike" cap="none">
                <a:solidFill>
                  <a:srgbClr val="000000"/>
                </a:solidFill>
                <a:latin typeface="Arial"/>
                <a:ea typeface="Arial"/>
                <a:cs typeface="Arial"/>
                <a:sym typeface="Arial"/>
              </a:rPr>
              <a:t> turns 18, the district will notify you that the transfer of rights has occurred.     </a:t>
            </a:r>
            <a:r>
              <a:rPr lang="en-US" sz="2200" b="0" i="1" u="none" strike="noStrike" cap="none">
                <a:solidFill>
                  <a:srgbClr val="000000"/>
                </a:solidFill>
                <a:latin typeface="Arial"/>
                <a:ea typeface="Arial"/>
                <a:cs typeface="Arial"/>
                <a:sym typeface="Arial"/>
              </a:rPr>
              <a:t>   </a:t>
            </a:r>
            <a:endParaRPr sz="2200" b="0" i="1"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endParaRPr sz="2200" b="0" i="1"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endParaRPr sz="2200" b="0" i="1"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r>
              <a:rPr lang="en-US" sz="2200" b="0" i="1"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Department of Elementary &amp; Secondary Education: Parent’s Guide to Special Education, page 13, Transfer of Rights</a:t>
            </a:r>
            <a:r>
              <a:rPr lang="en-US" sz="2200" i="1"/>
              <a:t>.</a:t>
            </a:r>
            <a:endParaRPr sz="2200" b="0" i="1"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06"/>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Life Experience = Risks</a:t>
            </a:r>
            <a:endParaRPr/>
          </a:p>
        </p:txBody>
      </p:sp>
      <p:pic>
        <p:nvPicPr>
          <p:cNvPr id="797" name="Google Shape;797;p106"/>
          <p:cNvPicPr preferRelativeResize="0">
            <a:picLocks noGrp="1"/>
          </p:cNvPicPr>
          <p:nvPr>
            <p:ph type="body" idx="4294967295"/>
          </p:nvPr>
        </p:nvPicPr>
        <p:blipFill rotWithShape="1">
          <a:blip r:embed="rId3">
            <a:alphaModFix/>
          </a:blip>
          <a:srcRect/>
          <a:stretch/>
        </p:blipFill>
        <p:spPr>
          <a:xfrm>
            <a:off x="1812150" y="1303350"/>
            <a:ext cx="8567700" cy="3684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07"/>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Self-Determination Is:</a:t>
            </a:r>
            <a:endParaRPr/>
          </a:p>
        </p:txBody>
      </p:sp>
      <p:sp>
        <p:nvSpPr>
          <p:cNvPr id="803" name="Google Shape;803;p107"/>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35</a:t>
            </a:fld>
            <a:endParaRPr/>
          </a:p>
        </p:txBody>
      </p:sp>
      <p:sp>
        <p:nvSpPr>
          <p:cNvPr id="804" name="Google Shape;804;p107"/>
          <p:cNvSpPr txBox="1"/>
          <p:nvPr/>
        </p:nvSpPr>
        <p:spPr>
          <a:xfrm>
            <a:off x="369870" y="1479479"/>
            <a:ext cx="9811800" cy="378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FREEDOM</a:t>
            </a:r>
            <a:r>
              <a:rPr lang="en-US" sz="2400" b="0" i="0" u="none" strike="noStrike" cap="none">
                <a:solidFill>
                  <a:srgbClr val="000000"/>
                </a:solidFill>
                <a:latin typeface="Arial"/>
                <a:ea typeface="Arial"/>
                <a:cs typeface="Arial"/>
                <a:sym typeface="Arial"/>
              </a:rPr>
              <a:t> to choose.</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SUPPORT</a:t>
            </a:r>
            <a:r>
              <a:rPr lang="en-US" sz="2400"/>
              <a:t> </a:t>
            </a:r>
            <a:r>
              <a:rPr lang="en-US" sz="2400" b="0" i="0" u="none" strike="noStrike" cap="none">
                <a:solidFill>
                  <a:srgbClr val="000000"/>
                </a:solidFill>
                <a:latin typeface="Arial"/>
                <a:ea typeface="Arial"/>
                <a:cs typeface="Arial"/>
                <a:sym typeface="Arial"/>
              </a:rPr>
              <a:t>the ability to organize in ways that are unique to the individual.</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RESPONSIBILITY</a:t>
            </a:r>
            <a:r>
              <a:rPr lang="en-US" sz="2400"/>
              <a:t> </a:t>
            </a:r>
            <a:r>
              <a:rPr lang="en-US" sz="2400" b="0" i="0" u="none" strike="noStrike" cap="none">
                <a:solidFill>
                  <a:srgbClr val="000000"/>
                </a:solidFill>
                <a:latin typeface="Arial"/>
                <a:ea typeface="Arial"/>
                <a:cs typeface="Arial"/>
                <a:sym typeface="Arial"/>
              </a:rPr>
              <a:t>to contribute to one’s community.</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EMPOWERS</a:t>
            </a:r>
            <a:r>
              <a:rPr lang="en-US" sz="2400" b="0" i="0" u="none" strike="noStrike" cap="none">
                <a:solidFill>
                  <a:srgbClr val="000000"/>
                </a:solidFill>
                <a:latin typeface="Arial"/>
                <a:ea typeface="Arial"/>
                <a:cs typeface="Arial"/>
                <a:sym typeface="Arial"/>
              </a:rPr>
              <a:t> by focusing on the desires and abilities of the individual.</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RESPECTFUL</a:t>
            </a:r>
            <a:r>
              <a:rPr lang="en-US" sz="2400"/>
              <a:t> </a:t>
            </a:r>
            <a:r>
              <a:rPr lang="en-US" sz="2400" b="0" i="0" u="none" strike="noStrike" cap="none">
                <a:solidFill>
                  <a:srgbClr val="000000"/>
                </a:solidFill>
                <a:latin typeface="Arial"/>
                <a:ea typeface="Arial"/>
                <a:cs typeface="Arial"/>
                <a:sym typeface="Arial"/>
              </a:rPr>
              <a:t>of the individual.</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08"/>
          <p:cNvSpPr txBox="1">
            <a:spLocks noGrp="1"/>
          </p:cNvSpPr>
          <p:nvPr>
            <p:ph type="body" idx="1"/>
          </p:nvPr>
        </p:nvSpPr>
        <p:spPr>
          <a:xfrm>
            <a:off x="525775" y="293925"/>
            <a:ext cx="110565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What Research Tells Us</a:t>
            </a:r>
            <a:endParaRPr/>
          </a:p>
        </p:txBody>
      </p:sp>
      <p:sp>
        <p:nvSpPr>
          <p:cNvPr id="810" name="Google Shape;810;p108"/>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36</a:t>
            </a:fld>
            <a:endParaRPr/>
          </a:p>
        </p:txBody>
      </p:sp>
      <p:sp>
        <p:nvSpPr>
          <p:cNvPr id="811" name="Google Shape;811;p108"/>
          <p:cNvSpPr txBox="1"/>
          <p:nvPr/>
        </p:nvSpPr>
        <p:spPr>
          <a:xfrm>
            <a:off x="464950" y="1315100"/>
            <a:ext cx="11378400" cy="440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000000"/>
                </a:solidFill>
                <a:latin typeface="Arial"/>
                <a:ea typeface="Arial"/>
                <a:cs typeface="Arial"/>
                <a:sym typeface="Arial"/>
              </a:rPr>
              <a:t>People with intellectual and developmental disabilities who do not have a guardian are more likely to: </a:t>
            </a: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1"/>
          </a:p>
          <a:p>
            <a:pPr marL="457200" marR="0" lvl="1"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Have a paid job </a:t>
            </a:r>
            <a:endParaRPr/>
          </a:p>
          <a:p>
            <a:pPr marL="457200" marR="0" lvl="1"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Live independently </a:t>
            </a:r>
            <a:endParaRPr/>
          </a:p>
          <a:p>
            <a:pPr marL="457200" marR="0" lvl="1"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Have friends other than staff or family </a:t>
            </a:r>
            <a:endParaRPr/>
          </a:p>
          <a:p>
            <a:pPr marL="457200" marR="0" lvl="1"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Go on dates and socialize in the community </a:t>
            </a:r>
            <a:endParaRPr/>
          </a:p>
          <a:p>
            <a:pPr marL="457200" marR="0" lvl="1"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Practice the Religion of their choice </a:t>
            </a:r>
            <a:endParaRPr/>
          </a:p>
          <a:p>
            <a:pPr marL="457200" marR="0" lvl="1" indent="-2794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1" indent="0" algn="r"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							</a:t>
            </a:r>
            <a:r>
              <a:rPr lang="en-US" sz="1800" b="0" i="0" u="none" strike="noStrike" cap="none">
                <a:solidFill>
                  <a:srgbClr val="000000"/>
                </a:solidFill>
                <a:latin typeface="Arial"/>
                <a:ea typeface="Arial"/>
                <a:cs typeface="Arial"/>
                <a:sym typeface="Arial"/>
              </a:rPr>
              <a:t>2013-2014 National Core Indicators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09"/>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Missouri Guardianship Law</a:t>
            </a:r>
            <a:endParaRPr/>
          </a:p>
        </p:txBody>
      </p:sp>
      <p:sp>
        <p:nvSpPr>
          <p:cNvPr id="817" name="Google Shape;817;p109"/>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37</a:t>
            </a:fld>
            <a:endParaRPr/>
          </a:p>
        </p:txBody>
      </p:sp>
      <p:sp>
        <p:nvSpPr>
          <p:cNvPr id="818" name="Google Shape;818;p109"/>
          <p:cNvSpPr txBox="1"/>
          <p:nvPr/>
        </p:nvSpPr>
        <p:spPr>
          <a:xfrm>
            <a:off x="482875" y="990325"/>
            <a:ext cx="11394000" cy="447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900" b="0" i="0" u="none" strike="noStrike" cap="none">
                <a:solidFill>
                  <a:srgbClr val="000000"/>
                </a:solidFill>
                <a:latin typeface="Arial"/>
                <a:ea typeface="Arial"/>
                <a:cs typeface="Arial"/>
                <a:sym typeface="Arial"/>
              </a:rPr>
              <a:t>The court must consider whether the respondent’s needs may be met without the necessity of the appointment of a guardian or conservator, or both, by a </a:t>
            </a:r>
            <a:r>
              <a:rPr lang="en-US" sz="1900" b="1" i="0" u="none" strike="noStrike" cap="none">
                <a:solidFill>
                  <a:srgbClr val="000000"/>
                </a:solidFill>
                <a:latin typeface="Arial"/>
                <a:ea typeface="Arial"/>
                <a:cs typeface="Arial"/>
                <a:sym typeface="Arial"/>
              </a:rPr>
              <a:t>less restrictive alternative</a:t>
            </a:r>
            <a:r>
              <a:rPr lang="en-US"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900"/>
          </a:p>
          <a:p>
            <a:pPr marL="0" marR="0" lvl="0" indent="0" algn="l" rtl="0">
              <a:lnSpc>
                <a:spcPct val="100000"/>
              </a:lnSpc>
              <a:spcBef>
                <a:spcPts val="0"/>
              </a:spcBef>
              <a:spcAft>
                <a:spcPts val="0"/>
              </a:spcAft>
              <a:buClr>
                <a:srgbClr val="000000"/>
              </a:buClr>
              <a:buSzPts val="2000"/>
              <a:buFont typeface="Arial"/>
              <a:buNone/>
            </a:pPr>
            <a:r>
              <a:rPr lang="en-US" sz="1900" b="0" i="0" u="none" strike="noStrike" cap="none">
                <a:solidFill>
                  <a:srgbClr val="000000"/>
                </a:solidFill>
                <a:latin typeface="Arial"/>
                <a:ea typeface="Arial"/>
                <a:cs typeface="Arial"/>
                <a:sym typeface="Arial"/>
              </a:rPr>
              <a:t>Less restrictive alternatives include, but are not limited to:</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1900"/>
          </a:p>
          <a:p>
            <a:pPr marL="800100" marR="0" lvl="1" indent="-336550" algn="l" rtl="0">
              <a:lnSpc>
                <a:spcPct val="100000"/>
              </a:lnSpc>
              <a:spcBef>
                <a:spcPts val="0"/>
              </a:spcBef>
              <a:spcAft>
                <a:spcPts val="0"/>
              </a:spcAft>
              <a:buClr>
                <a:srgbClr val="000000"/>
              </a:buClr>
              <a:buSzPts val="1900"/>
              <a:buFont typeface="Arial"/>
              <a:buAutoNum type="arabicPeriod"/>
            </a:pPr>
            <a:r>
              <a:rPr lang="en-US" sz="1900" b="0" i="0" u="none" strike="noStrike" cap="none">
                <a:solidFill>
                  <a:srgbClr val="000000"/>
                </a:solidFill>
                <a:latin typeface="Arial"/>
                <a:ea typeface="Arial"/>
                <a:cs typeface="Arial"/>
                <a:sym typeface="Arial"/>
              </a:rPr>
              <a:t>Evidence that the respondent has appointed an attorney-in-fact in a </a:t>
            </a:r>
            <a:r>
              <a:rPr lang="en-US" sz="1900" b="1" i="0" u="none" strike="noStrike" cap="none">
                <a:solidFill>
                  <a:srgbClr val="000000"/>
                </a:solidFill>
                <a:latin typeface="Arial"/>
                <a:ea typeface="Arial"/>
                <a:cs typeface="Arial"/>
                <a:sym typeface="Arial"/>
              </a:rPr>
              <a:t>durable power </a:t>
            </a:r>
            <a:r>
              <a:rPr lang="en-US" sz="1900" b="0" i="0" u="none" strike="noStrike" cap="none">
                <a:solidFill>
                  <a:srgbClr val="000000"/>
                </a:solidFill>
                <a:latin typeface="Arial"/>
                <a:ea typeface="Arial"/>
                <a:cs typeface="Arial"/>
                <a:sym typeface="Arial"/>
              </a:rPr>
              <a:t>of attorney;</a:t>
            </a:r>
            <a:endParaRPr sz="1300"/>
          </a:p>
          <a:p>
            <a:pPr marL="800100" marR="0" lvl="1" indent="-336550" algn="l" rtl="0">
              <a:lnSpc>
                <a:spcPct val="100000"/>
              </a:lnSpc>
              <a:spcBef>
                <a:spcPts val="0"/>
              </a:spcBef>
              <a:spcAft>
                <a:spcPts val="0"/>
              </a:spcAft>
              <a:buClr>
                <a:srgbClr val="000000"/>
              </a:buClr>
              <a:buSzPts val="1900"/>
              <a:buFont typeface="Arial"/>
              <a:buAutoNum type="arabicPeriod"/>
            </a:pPr>
            <a:r>
              <a:rPr lang="en-US" sz="1900" b="0" i="0" u="none" strike="noStrike" cap="none">
                <a:solidFill>
                  <a:srgbClr val="000000"/>
                </a:solidFill>
                <a:latin typeface="Arial"/>
                <a:ea typeface="Arial"/>
                <a:cs typeface="Arial"/>
                <a:sym typeface="Arial"/>
              </a:rPr>
              <a:t>The management of the beneficial interests of the respondent in a trust by a trustee;</a:t>
            </a:r>
            <a:endParaRPr sz="1300"/>
          </a:p>
          <a:p>
            <a:pPr marL="800100" marR="0" lvl="1" indent="-336550" algn="l" rtl="0">
              <a:lnSpc>
                <a:spcPct val="100000"/>
              </a:lnSpc>
              <a:spcBef>
                <a:spcPts val="0"/>
              </a:spcBef>
              <a:spcAft>
                <a:spcPts val="0"/>
              </a:spcAft>
              <a:buClr>
                <a:srgbClr val="000000"/>
              </a:buClr>
              <a:buSzPts val="1900"/>
              <a:buFont typeface="Arial"/>
              <a:buAutoNum type="arabicPeriod"/>
            </a:pPr>
            <a:r>
              <a:rPr lang="en-US" sz="1900" b="0" i="0" u="none" strike="noStrike" cap="none">
                <a:solidFill>
                  <a:srgbClr val="000000"/>
                </a:solidFill>
                <a:latin typeface="Arial"/>
                <a:ea typeface="Arial"/>
                <a:cs typeface="Arial"/>
                <a:sym typeface="Arial"/>
              </a:rPr>
              <a:t>Evidence that a representative payee has been appointed to manage the respondent’s public benefits</a:t>
            </a:r>
            <a:r>
              <a:rPr lang="en-US" sz="1900"/>
              <a:t>;</a:t>
            </a:r>
            <a:endParaRPr sz="1300"/>
          </a:p>
          <a:p>
            <a:pPr marL="800100" marR="0" lvl="1" indent="-336550" algn="l" rtl="0">
              <a:lnSpc>
                <a:spcPct val="100000"/>
              </a:lnSpc>
              <a:spcBef>
                <a:spcPts val="0"/>
              </a:spcBef>
              <a:spcAft>
                <a:spcPts val="0"/>
              </a:spcAft>
              <a:buClr>
                <a:srgbClr val="000000"/>
              </a:buClr>
              <a:buSzPts val="1900"/>
              <a:buFont typeface="Arial"/>
              <a:buAutoNum type="arabicPeriod"/>
            </a:pPr>
            <a:r>
              <a:rPr lang="en-US" sz="1900" b="1" i="0" u="none" strike="noStrike" cap="none">
                <a:solidFill>
                  <a:srgbClr val="000000"/>
                </a:solidFill>
                <a:latin typeface="Arial"/>
                <a:ea typeface="Arial"/>
                <a:cs typeface="Arial"/>
                <a:sym typeface="Arial"/>
              </a:rPr>
              <a:t>Supported decision-making agreeme</a:t>
            </a:r>
            <a:r>
              <a:rPr lang="en-US" sz="1900" b="1"/>
              <a:t>n</a:t>
            </a:r>
            <a:r>
              <a:rPr lang="en-US" sz="1900" b="1" i="0" u="none" strike="noStrike" cap="none">
                <a:solidFill>
                  <a:srgbClr val="000000"/>
                </a:solidFill>
                <a:latin typeface="Arial"/>
                <a:ea typeface="Arial"/>
                <a:cs typeface="Arial"/>
                <a:sym typeface="Arial"/>
              </a:rPr>
              <a:t>ts or the provision of protective or supportive services or arrangements provided by individuals or public or private services or agencies;</a:t>
            </a:r>
            <a:endParaRPr sz="1300"/>
          </a:p>
          <a:p>
            <a:pPr marL="800100" marR="0" lvl="1" indent="-336550" algn="l" rtl="0">
              <a:lnSpc>
                <a:spcPct val="100000"/>
              </a:lnSpc>
              <a:spcBef>
                <a:spcPts val="0"/>
              </a:spcBef>
              <a:spcAft>
                <a:spcPts val="0"/>
              </a:spcAft>
              <a:buClr>
                <a:srgbClr val="000000"/>
              </a:buClr>
              <a:buSzPts val="1900"/>
              <a:buFont typeface="Arial"/>
              <a:buAutoNum type="arabicPeriod"/>
            </a:pPr>
            <a:r>
              <a:rPr lang="en-US" sz="1900" b="0" i="0" u="none" strike="noStrike" cap="none">
                <a:solidFill>
                  <a:srgbClr val="000000"/>
                </a:solidFill>
                <a:latin typeface="Arial"/>
                <a:ea typeface="Arial"/>
                <a:cs typeface="Arial"/>
                <a:sym typeface="Arial"/>
              </a:rPr>
              <a:t>The use of appropriate services or assistive technology;</a:t>
            </a:r>
            <a:endParaRPr sz="1300"/>
          </a:p>
          <a:p>
            <a:pPr marL="800100" marR="0" lvl="1" indent="-336550" algn="l" rtl="0">
              <a:lnSpc>
                <a:spcPct val="100000"/>
              </a:lnSpc>
              <a:spcBef>
                <a:spcPts val="0"/>
              </a:spcBef>
              <a:spcAft>
                <a:spcPts val="0"/>
              </a:spcAft>
              <a:buClr>
                <a:srgbClr val="000000"/>
              </a:buClr>
              <a:buSzPts val="1900"/>
              <a:buFont typeface="Arial"/>
              <a:buAutoNum type="arabicPeriod"/>
            </a:pPr>
            <a:r>
              <a:rPr lang="en-US" sz="1900" b="0" i="0" u="none" strike="noStrike" cap="none">
                <a:solidFill>
                  <a:srgbClr val="000000"/>
                </a:solidFill>
                <a:latin typeface="Arial"/>
                <a:ea typeface="Arial"/>
                <a:cs typeface="Arial"/>
                <a:sym typeface="Arial"/>
              </a:rPr>
              <a:t>The appointment of a temporary emergency guardian ad litem or conservator ad litem</a:t>
            </a:r>
            <a:r>
              <a:rPr lang="en-US" sz="1900"/>
              <a:t>;</a:t>
            </a:r>
            <a:r>
              <a:rPr lang="en-US" sz="1900" b="0" i="0" u="none" strike="noStrike" cap="none">
                <a:solidFill>
                  <a:srgbClr val="000000"/>
                </a:solidFill>
                <a:latin typeface="Arial"/>
                <a:ea typeface="Arial"/>
                <a:cs typeface="Arial"/>
                <a:sym typeface="Arial"/>
              </a:rPr>
              <a:t> and</a:t>
            </a:r>
            <a:endParaRPr sz="1300"/>
          </a:p>
          <a:p>
            <a:pPr marL="800100" marR="0" lvl="1" indent="-336550" algn="l" rtl="0">
              <a:lnSpc>
                <a:spcPct val="100000"/>
              </a:lnSpc>
              <a:spcBef>
                <a:spcPts val="0"/>
              </a:spcBef>
              <a:spcAft>
                <a:spcPts val="0"/>
              </a:spcAft>
              <a:buClr>
                <a:srgbClr val="000000"/>
              </a:buClr>
              <a:buSzPts val="1900"/>
              <a:buFont typeface="Arial"/>
              <a:buAutoNum type="arabicPeriod"/>
            </a:pPr>
            <a:r>
              <a:rPr lang="en-US" sz="1900" b="0" i="0" u="none" strike="noStrike" cap="none">
                <a:solidFill>
                  <a:srgbClr val="000000"/>
                </a:solidFill>
                <a:latin typeface="Arial"/>
                <a:ea typeface="Arial"/>
                <a:cs typeface="Arial"/>
                <a:sym typeface="Arial"/>
              </a:rPr>
              <a:t>The appointment of a limited guardian or conservator.</a:t>
            </a:r>
            <a:endParaRPr sz="13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10"/>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solidFill>
                  <a:schemeClr val="dk1"/>
                </a:solidFill>
              </a:rPr>
              <a:t>Supported Decision-Making</a:t>
            </a:r>
            <a:endParaRPr/>
          </a:p>
        </p:txBody>
      </p:sp>
      <p:sp>
        <p:nvSpPr>
          <p:cNvPr id="824" name="Google Shape;824;p110"/>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38</a:t>
            </a:fld>
            <a:endParaRPr/>
          </a:p>
        </p:txBody>
      </p:sp>
      <p:sp>
        <p:nvSpPr>
          <p:cNvPr id="825" name="Google Shape;825;p110"/>
          <p:cNvSpPr txBox="1"/>
          <p:nvPr/>
        </p:nvSpPr>
        <p:spPr>
          <a:xfrm>
            <a:off x="335800" y="1299175"/>
            <a:ext cx="11224200" cy="414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t>“</a:t>
            </a:r>
            <a:r>
              <a:rPr lang="en-US" sz="2800" b="0" i="0" u="none" strike="noStrike" cap="none">
                <a:solidFill>
                  <a:srgbClr val="000000"/>
                </a:solidFill>
                <a:latin typeface="Arial"/>
                <a:ea typeface="Arial"/>
                <a:cs typeface="Arial"/>
                <a:sym typeface="Arial"/>
              </a:rPr>
              <a:t>Alternatives to guardianship, including supported decision making, should always be identified and considered whenever possible prior to the commencement of guardianship proceedings.” </a:t>
            </a:r>
            <a:endParaRPr/>
          </a:p>
          <a:p>
            <a:pPr marL="0" lvl="0" indent="0" algn="l" rtl="0">
              <a:spcBef>
                <a:spcPts val="0"/>
              </a:spcBef>
              <a:spcAft>
                <a:spcPts val="0"/>
              </a:spcAft>
              <a:buClr>
                <a:schemeClr val="dk1"/>
              </a:buClr>
              <a:buSzPts val="2800"/>
              <a:buFont typeface="Arial"/>
              <a:buNone/>
            </a:pPr>
            <a:endParaRPr sz="1500">
              <a:solidFill>
                <a:schemeClr val="dk1"/>
              </a:solidFill>
            </a:endParaRPr>
          </a:p>
          <a:p>
            <a:pPr marL="0" lvl="0" indent="0" algn="l" rtl="0">
              <a:spcBef>
                <a:spcPts val="0"/>
              </a:spcBef>
              <a:spcAft>
                <a:spcPts val="0"/>
              </a:spcAft>
              <a:buClr>
                <a:schemeClr val="dk1"/>
              </a:buClr>
              <a:buSzPts val="2800"/>
              <a:buFont typeface="Arial"/>
              <a:buNone/>
            </a:pPr>
            <a:r>
              <a:rPr lang="en-US" sz="1500">
                <a:solidFill>
                  <a:schemeClr val="dk1"/>
                </a:solidFill>
              </a:rPr>
              <a:t>National Guardianship Association</a:t>
            </a:r>
            <a:endParaRPr sz="1500">
              <a:solidFill>
                <a:schemeClr val="dk1"/>
              </a:solidFill>
            </a:endParaRPr>
          </a:p>
          <a:p>
            <a:pPr marL="0" lvl="0" indent="0" algn="l" rtl="0">
              <a:spcBef>
                <a:spcPts val="0"/>
              </a:spcBef>
              <a:spcAft>
                <a:spcPts val="0"/>
              </a:spcAft>
              <a:buClr>
                <a:schemeClr val="dk1"/>
              </a:buClr>
              <a:buSzPts val="2800"/>
              <a:buFont typeface="Arial"/>
              <a:buNone/>
            </a:pPr>
            <a:r>
              <a:rPr lang="en-US" sz="1500">
                <a:solidFill>
                  <a:schemeClr val="dk1"/>
                </a:solidFill>
              </a:rPr>
              <a:t> “Position Statement on Guardianship, Surrogate Decision Making and Supported Decision Making” (2015)</a:t>
            </a:r>
            <a:endParaRPr sz="1500">
              <a:solidFill>
                <a:schemeClr val="dk1"/>
              </a:solidFill>
            </a:endParaRPr>
          </a:p>
          <a:p>
            <a:pPr marL="0" marR="0" lvl="0" indent="0" algn="r" rtl="0">
              <a:lnSpc>
                <a:spcPct val="100000"/>
              </a:lnSpc>
              <a:spcBef>
                <a:spcPts val="0"/>
              </a:spcBef>
              <a:spcAft>
                <a:spcPts val="0"/>
              </a:spcAft>
              <a:buClr>
                <a:srgbClr val="000000"/>
              </a:buClr>
              <a:buSzPts val="1100"/>
              <a:buFont typeface="Arial"/>
              <a:buNone/>
            </a:pPr>
            <a:endParaRPr sz="1100"/>
          </a:p>
          <a:p>
            <a:pPr marL="0" marR="0" lvl="0" indent="0" algn="l" rtl="0">
              <a:lnSpc>
                <a:spcPct val="100000"/>
              </a:lnSpc>
              <a:spcBef>
                <a:spcPts val="0"/>
              </a:spcBef>
              <a:spcAft>
                <a:spcPts val="0"/>
              </a:spcAft>
              <a:buClr>
                <a:srgbClr val="FF9000"/>
              </a:buClr>
              <a:buSzPts val="1400"/>
              <a:buFont typeface="Arial"/>
              <a:buNone/>
            </a:pPr>
            <a:r>
              <a:rPr lang="en-US" sz="1400" b="0" i="0" u="sng" strike="noStrike" cap="none">
                <a:solidFill>
                  <a:srgbClr val="FFFFFF"/>
                </a:solidFill>
                <a:latin typeface="Arial"/>
                <a:ea typeface="Arial"/>
                <a:cs typeface="Arial"/>
                <a:sym typeface="Arial"/>
                <a:hlinkClick r:id="rId3">
                  <a:extLst>
                    <a:ext uri="{A12FA001-AC4F-418D-AE19-62706E023703}">
                      <ahyp:hlinkClr xmlns:ahyp="http://schemas.microsoft.com/office/drawing/2018/hyperlinkcolor" val="tx"/>
                    </a:ext>
                  </a:extLst>
                </a:hlinkClick>
              </a:rPr>
              <a:t>Jonathan Martinis</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Supported Decision Making in Action: Timberley and Tonya's Story </a:t>
            </a:r>
            <a:r>
              <a:rPr lang="en-US"/>
              <a:t>(Video)</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11"/>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800"/>
              <a:buFont typeface="Arial"/>
              <a:buNone/>
            </a:pPr>
            <a:r>
              <a:rPr lang="en-US" sz="3200">
                <a:solidFill>
                  <a:schemeClr val="dk1"/>
                </a:solidFill>
              </a:rPr>
              <a:t>Charting The LifeCourse (CtLC)</a:t>
            </a:r>
            <a:endParaRPr sz="3200">
              <a:solidFill>
                <a:schemeClr val="dk1"/>
              </a:solidFill>
            </a:endParaRPr>
          </a:p>
        </p:txBody>
      </p:sp>
      <p:sp>
        <p:nvSpPr>
          <p:cNvPr id="831" name="Google Shape;831;p111"/>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39</a:t>
            </a:fld>
            <a:endParaRPr/>
          </a:p>
        </p:txBody>
      </p:sp>
      <p:pic>
        <p:nvPicPr>
          <p:cNvPr id="832" name="Google Shape;832;p111"/>
          <p:cNvPicPr preferRelativeResize="0"/>
          <p:nvPr/>
        </p:nvPicPr>
        <p:blipFill rotWithShape="1">
          <a:blip r:embed="rId3">
            <a:alphaModFix/>
          </a:blip>
          <a:srcRect/>
          <a:stretch/>
        </p:blipFill>
        <p:spPr>
          <a:xfrm>
            <a:off x="6291574" y="1305437"/>
            <a:ext cx="5290825" cy="3968126"/>
          </a:xfrm>
          <a:prstGeom prst="rect">
            <a:avLst/>
          </a:prstGeom>
          <a:noFill/>
          <a:ln>
            <a:noFill/>
          </a:ln>
        </p:spPr>
      </p:pic>
      <p:sp>
        <p:nvSpPr>
          <p:cNvPr id="833" name="Google Shape;833;p111"/>
          <p:cNvSpPr txBox="1"/>
          <p:nvPr/>
        </p:nvSpPr>
        <p:spPr>
          <a:xfrm>
            <a:off x="347050" y="1080750"/>
            <a:ext cx="4934100" cy="3994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600"/>
              </a:spcAft>
              <a:buClr>
                <a:srgbClr val="000000"/>
              </a:buClr>
              <a:buSzPts val="2500"/>
              <a:buFont typeface="Arial"/>
              <a:buNone/>
            </a:pPr>
            <a:r>
              <a:rPr lang="en-US" sz="2500" b="0" i="0" u="none" strike="noStrike" cap="none">
                <a:solidFill>
                  <a:schemeClr val="dk1"/>
                </a:solidFill>
                <a:latin typeface="Arial"/>
                <a:ea typeface="Arial"/>
                <a:cs typeface="Arial"/>
                <a:sym typeface="Arial"/>
              </a:rPr>
              <a:t>Lifecoursetools.com is a project of</a:t>
            </a:r>
            <a:r>
              <a:rPr lang="en-US" sz="2500" b="0" i="0" u="sng" strike="noStrike" cap="none">
                <a:solidFill>
                  <a:schemeClr val="hlink"/>
                </a:solidFill>
                <a:latin typeface="Arial"/>
                <a:ea typeface="Arial"/>
                <a:cs typeface="Arial"/>
                <a:sym typeface="Arial"/>
                <a:hlinkClick r:id="rId4"/>
              </a:rPr>
              <a:t> </a:t>
            </a:r>
            <a:r>
              <a:rPr lang="en-US" sz="2500" b="1" i="0" u="sng" strike="noStrike" cap="none">
                <a:solidFill>
                  <a:schemeClr val="hlink"/>
                </a:solidFill>
                <a:latin typeface="Arial"/>
                <a:ea typeface="Arial"/>
                <a:cs typeface="Arial"/>
                <a:sym typeface="Arial"/>
                <a:hlinkClick r:id="rId4"/>
              </a:rPr>
              <a:t>Missouri Family to Family</a:t>
            </a:r>
            <a:r>
              <a:rPr lang="en-US" sz="2500" b="0" i="0" u="none" strike="noStrike" cap="none">
                <a:solidFill>
                  <a:schemeClr val="dk1"/>
                </a:solidFill>
                <a:latin typeface="Arial"/>
                <a:ea typeface="Arial"/>
                <a:cs typeface="Arial"/>
                <a:sym typeface="Arial"/>
              </a:rPr>
              <a:t>. Missouri Family to Family is housed within Missouri’s University Center for Excellence in Developmental Disabilities Education, Research and Services (UCEDD) at the</a:t>
            </a:r>
            <a:r>
              <a:rPr lang="en-US" sz="2500" b="0" i="0" u="sng" strike="noStrike" cap="none">
                <a:solidFill>
                  <a:schemeClr val="hlink"/>
                </a:solidFill>
                <a:latin typeface="Arial"/>
                <a:ea typeface="Arial"/>
                <a:cs typeface="Arial"/>
                <a:sym typeface="Arial"/>
                <a:hlinkClick r:id="rId5"/>
              </a:rPr>
              <a:t> </a:t>
            </a:r>
            <a:r>
              <a:rPr lang="en-US" sz="2500" b="1" i="0" u="sng" strike="noStrike" cap="none">
                <a:solidFill>
                  <a:schemeClr val="hlink"/>
                </a:solidFill>
                <a:latin typeface="Arial"/>
                <a:ea typeface="Arial"/>
                <a:cs typeface="Arial"/>
                <a:sym typeface="Arial"/>
                <a:hlinkClick r:id="rId5"/>
              </a:rPr>
              <a:t>University of Missouri–Kansas City Institute for Human Development</a:t>
            </a:r>
            <a:r>
              <a:rPr lang="en-US" sz="2500" b="0" i="0" u="none" strike="noStrike" cap="none">
                <a:solidFill>
                  <a:schemeClr val="dk1"/>
                </a:solidFill>
                <a:latin typeface="Arial"/>
                <a:ea typeface="Arial"/>
                <a:cs typeface="Arial"/>
                <a:sym typeface="Arial"/>
              </a:rPr>
              <a:t>. </a:t>
            </a:r>
            <a:endParaRPr sz="2500" b="0" i="0" u="none" strike="noStrike" cap="none">
              <a:solidFill>
                <a:schemeClr val="dk1"/>
              </a:solidFill>
              <a:latin typeface="Arial"/>
              <a:ea typeface="Arial"/>
              <a:cs typeface="Arial"/>
              <a:sym typeface="Arial"/>
            </a:endParaRPr>
          </a:p>
        </p:txBody>
      </p:sp>
      <p:sp>
        <p:nvSpPr>
          <p:cNvPr id="834" name="Google Shape;834;p111"/>
          <p:cNvSpPr txBox="1"/>
          <p:nvPr/>
        </p:nvSpPr>
        <p:spPr>
          <a:xfrm>
            <a:off x="6750300" y="5192450"/>
            <a:ext cx="54417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endParaRPr sz="3500" b="0" i="0" u="none" strike="noStrike" cap="none">
              <a:solidFill>
                <a:schemeClr val="accent4"/>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6"/>
          <p:cNvSpPr txBox="1">
            <a:spLocks noGrp="1"/>
          </p:cNvSpPr>
          <p:nvPr>
            <p:ph type="sldNum" idx="12"/>
          </p:nvPr>
        </p:nvSpPr>
        <p:spPr>
          <a:xfrm>
            <a:off x="7127023" y="4744649"/>
            <a:ext cx="1543200" cy="231300"/>
          </a:xfrm>
          <a:prstGeom prst="rect">
            <a:avLst/>
          </a:prstGeom>
        </p:spPr>
        <p:txBody>
          <a:bodyPr spcFirstLastPara="1" wrap="square" lIns="68575" tIns="34275" rIns="68575" bIns="34275" anchor="ctr" anchorCtr="0">
            <a:normAutofit fontScale="85000" lnSpcReduction="20000"/>
          </a:bodyPr>
          <a:lstStyle/>
          <a:p>
            <a:pPr marL="0" lvl="0" indent="0" algn="r" rtl="0">
              <a:spcBef>
                <a:spcPts val="0"/>
              </a:spcBef>
              <a:spcAft>
                <a:spcPts val="0"/>
              </a:spcAft>
              <a:buClr>
                <a:srgbClr val="003D5E"/>
              </a:buClr>
              <a:buSzPct val="100000"/>
              <a:buFont typeface="Arial"/>
              <a:buNone/>
            </a:pPr>
            <a:fld id="{00000000-1234-1234-1234-123412341234}" type="slidenum">
              <a:rPr lang="en-US"/>
              <a:t>4</a:t>
            </a:fld>
            <a:endParaRPr/>
          </a:p>
        </p:txBody>
      </p:sp>
      <p:sp>
        <p:nvSpPr>
          <p:cNvPr id="536" name="Google Shape;536;p76"/>
          <p:cNvSpPr txBox="1">
            <a:spLocks noGrp="1"/>
          </p:cNvSpPr>
          <p:nvPr>
            <p:ph type="title"/>
          </p:nvPr>
        </p:nvSpPr>
        <p:spPr>
          <a:xfrm>
            <a:off x="457200" y="504075"/>
            <a:ext cx="11114400" cy="1036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1"/>
              <a:t>February Updates</a:t>
            </a:r>
            <a:endParaRPr b="1"/>
          </a:p>
        </p:txBody>
      </p:sp>
      <p:sp>
        <p:nvSpPr>
          <p:cNvPr id="537" name="Google Shape;537;p76"/>
          <p:cNvSpPr txBox="1"/>
          <p:nvPr/>
        </p:nvSpPr>
        <p:spPr>
          <a:xfrm>
            <a:off x="817200" y="1487033"/>
            <a:ext cx="10196100" cy="34170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rgbClr val="FFFFFF"/>
              </a:buClr>
              <a:buSzPts val="3000"/>
              <a:buChar char="●"/>
            </a:pPr>
            <a:r>
              <a:rPr lang="en-US" sz="3000">
                <a:solidFill>
                  <a:srgbClr val="FFFFFF"/>
                </a:solidFill>
              </a:rPr>
              <a:t>March: no meeting</a:t>
            </a:r>
            <a:endParaRPr sz="3000">
              <a:solidFill>
                <a:srgbClr val="FFFFFF"/>
              </a:solidFill>
            </a:endParaRPr>
          </a:p>
          <a:p>
            <a:pPr marL="457200" lvl="0" indent="-406400" algn="l" rtl="0">
              <a:lnSpc>
                <a:spcPct val="200000"/>
              </a:lnSpc>
              <a:spcBef>
                <a:spcPts val="0"/>
              </a:spcBef>
              <a:spcAft>
                <a:spcPts val="0"/>
              </a:spcAft>
              <a:buClr>
                <a:srgbClr val="FFFFFF"/>
              </a:buClr>
              <a:buSzPts val="3000"/>
              <a:buChar char="●"/>
            </a:pPr>
            <a:r>
              <a:rPr lang="en-US" sz="3000">
                <a:solidFill>
                  <a:srgbClr val="FFFFFF"/>
                </a:solidFill>
              </a:rPr>
              <a:t>April 10: PAC Member voting </a:t>
            </a:r>
            <a:endParaRPr sz="3000">
              <a:solidFill>
                <a:srgbClr val="FFFFFF"/>
              </a:solidFill>
            </a:endParaRPr>
          </a:p>
          <a:p>
            <a:pPr marL="457200" lvl="0" indent="-406400" algn="l" rtl="0">
              <a:lnSpc>
                <a:spcPct val="200000"/>
              </a:lnSpc>
              <a:spcBef>
                <a:spcPts val="0"/>
              </a:spcBef>
              <a:spcAft>
                <a:spcPts val="0"/>
              </a:spcAft>
              <a:buClr>
                <a:srgbClr val="FFFFFF"/>
              </a:buClr>
              <a:buSzPts val="3000"/>
              <a:buChar char="●"/>
            </a:pPr>
            <a:r>
              <a:rPr lang="en-US" sz="3000">
                <a:solidFill>
                  <a:srgbClr val="FFFFFF"/>
                </a:solidFill>
              </a:rPr>
              <a:t>May 8: EC Voting, End of Year party </a:t>
            </a:r>
            <a:endParaRPr sz="3000">
              <a:solidFill>
                <a:srgbClr val="FFFFFF"/>
              </a:solidFill>
            </a:endParaRPr>
          </a:p>
          <a:p>
            <a:pPr marL="457200" lvl="0" indent="-406400" algn="l" rtl="0">
              <a:lnSpc>
                <a:spcPct val="200000"/>
              </a:lnSpc>
              <a:spcBef>
                <a:spcPts val="0"/>
              </a:spcBef>
              <a:spcAft>
                <a:spcPts val="0"/>
              </a:spcAft>
              <a:buClr>
                <a:srgbClr val="FFFFFF"/>
              </a:buClr>
              <a:buSzPts val="3000"/>
              <a:buChar char="●"/>
            </a:pPr>
            <a:r>
              <a:rPr lang="en-US" sz="3000">
                <a:solidFill>
                  <a:srgbClr val="FFFFFF"/>
                </a:solidFill>
              </a:rPr>
              <a:t>SSD PAC/FACE Survey </a:t>
            </a:r>
            <a:endParaRPr sz="30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12"/>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solidFill>
                  <a:schemeClr val="dk1"/>
                </a:solidFill>
              </a:rPr>
              <a:t>Planning for the Future</a:t>
            </a:r>
            <a:endParaRPr/>
          </a:p>
        </p:txBody>
      </p:sp>
      <p:sp>
        <p:nvSpPr>
          <p:cNvPr id="840" name="Google Shape;840;p112"/>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40</a:t>
            </a:fld>
            <a:endParaRPr/>
          </a:p>
        </p:txBody>
      </p:sp>
      <p:pic>
        <p:nvPicPr>
          <p:cNvPr id="841" name="Google Shape;841;p112"/>
          <p:cNvPicPr preferRelativeResize="0"/>
          <p:nvPr/>
        </p:nvPicPr>
        <p:blipFill rotWithShape="1">
          <a:blip r:embed="rId3">
            <a:alphaModFix/>
          </a:blip>
          <a:srcRect/>
          <a:stretch/>
        </p:blipFill>
        <p:spPr>
          <a:xfrm>
            <a:off x="2654100" y="1126149"/>
            <a:ext cx="6883799" cy="44553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13"/>
          <p:cNvSpPr txBox="1">
            <a:spLocks noGrp="1"/>
          </p:cNvSpPr>
          <p:nvPr>
            <p:ph type="body" idx="1"/>
          </p:nvPr>
        </p:nvSpPr>
        <p:spPr>
          <a:xfrm>
            <a:off x="609600" y="133564"/>
            <a:ext cx="10972800" cy="6987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solidFill>
                  <a:schemeClr val="dk1"/>
                </a:solidFill>
              </a:rPr>
              <a:t>Where Do I Start?</a:t>
            </a:r>
            <a:endParaRPr/>
          </a:p>
        </p:txBody>
      </p:sp>
      <p:sp>
        <p:nvSpPr>
          <p:cNvPr id="847" name="Google Shape;847;p113"/>
          <p:cNvSpPr txBox="1"/>
          <p:nvPr/>
        </p:nvSpPr>
        <p:spPr>
          <a:xfrm>
            <a:off x="265814" y="1447800"/>
            <a:ext cx="5296800" cy="354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Decision Making</a:t>
            </a:r>
            <a:endParaRPr/>
          </a:p>
          <a:p>
            <a:pPr marL="0" marR="0" lvl="0" indent="0" algn="ctr"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Assessment</a:t>
            </a:r>
            <a:endParaRPr/>
          </a:p>
          <a:p>
            <a:pPr marL="0" marR="0" lvl="0" indent="0" algn="ctr" rtl="0">
              <a:lnSpc>
                <a:spcPct val="100000"/>
              </a:lnSpc>
              <a:spcBef>
                <a:spcPts val="0"/>
              </a:spcBef>
              <a:spcAft>
                <a:spcPts val="0"/>
              </a:spcAft>
              <a:buNone/>
            </a:pPr>
            <a:endParaRPr sz="2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en-US" sz="2800" b="1" i="0" u="none" strike="noStrike" cap="none">
                <a:solidFill>
                  <a:schemeClr val="dk1"/>
                </a:solidFill>
                <a:latin typeface="Arial"/>
                <a:ea typeface="Arial"/>
                <a:cs typeface="Arial"/>
                <a:sym typeface="Arial"/>
              </a:rPr>
              <a:t>IDENTIFYING AREAS OF NEED FOR SUPPORT AND/OR ACCOMMODATION </a:t>
            </a:r>
            <a:endParaRPr/>
          </a:p>
          <a:p>
            <a:pPr marL="0" marR="0" lvl="0" indent="0" algn="ctr"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p:txBody>
      </p:sp>
      <p:pic>
        <p:nvPicPr>
          <p:cNvPr id="848" name="Google Shape;848;p113"/>
          <p:cNvPicPr preferRelativeResize="0"/>
          <p:nvPr/>
        </p:nvPicPr>
        <p:blipFill>
          <a:blip r:embed="rId3">
            <a:alphaModFix/>
          </a:blip>
          <a:stretch>
            <a:fillRect/>
          </a:stretch>
        </p:blipFill>
        <p:spPr>
          <a:xfrm>
            <a:off x="6006550" y="133569"/>
            <a:ext cx="4749772" cy="57209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4"/>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solidFill>
                  <a:schemeClr val="dk1"/>
                </a:solidFill>
              </a:rPr>
              <a:t>Planning for Safety and Security</a:t>
            </a:r>
            <a:endParaRPr/>
          </a:p>
        </p:txBody>
      </p:sp>
      <p:sp>
        <p:nvSpPr>
          <p:cNvPr id="854" name="Google Shape;854;p114"/>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42</a:t>
            </a:fld>
            <a:endParaRPr/>
          </a:p>
        </p:txBody>
      </p:sp>
      <p:pic>
        <p:nvPicPr>
          <p:cNvPr id="855" name="Google Shape;855;p114"/>
          <p:cNvPicPr preferRelativeResize="0"/>
          <p:nvPr/>
        </p:nvPicPr>
        <p:blipFill rotWithShape="1">
          <a:blip r:embed="rId3">
            <a:alphaModFix/>
          </a:blip>
          <a:srcRect/>
          <a:stretch/>
        </p:blipFill>
        <p:spPr>
          <a:xfrm>
            <a:off x="6096000" y="1213503"/>
            <a:ext cx="4382755" cy="4430993"/>
          </a:xfrm>
          <a:prstGeom prst="rect">
            <a:avLst/>
          </a:prstGeom>
          <a:noFill/>
          <a:ln>
            <a:noFill/>
          </a:ln>
        </p:spPr>
      </p:pic>
      <p:sp>
        <p:nvSpPr>
          <p:cNvPr id="856" name="Google Shape;856;p114"/>
          <p:cNvSpPr txBox="1"/>
          <p:nvPr/>
        </p:nvSpPr>
        <p:spPr>
          <a:xfrm>
            <a:off x="191375" y="1600200"/>
            <a:ext cx="5094600" cy="278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500" b="0" i="0" u="none" strike="noStrike" cap="none">
                <a:solidFill>
                  <a:srgbClr val="000000"/>
                </a:solidFill>
                <a:latin typeface="Arial"/>
                <a:ea typeface="Arial"/>
                <a:cs typeface="Arial"/>
                <a:sym typeface="Arial"/>
              </a:rPr>
              <a:t>The Integrated Support Star can be used to think about different</a:t>
            </a:r>
            <a:endParaRPr sz="1500"/>
          </a:p>
          <a:p>
            <a:pPr marL="0" marR="0" lvl="0" indent="0" algn="l" rtl="0">
              <a:lnSpc>
                <a:spcPct val="100000"/>
              </a:lnSpc>
              <a:spcBef>
                <a:spcPts val="0"/>
              </a:spcBef>
              <a:spcAft>
                <a:spcPts val="0"/>
              </a:spcAft>
              <a:buNone/>
            </a:pPr>
            <a:r>
              <a:rPr lang="en-US" sz="2500" b="0" i="0" u="none" strike="noStrike" cap="none">
                <a:solidFill>
                  <a:srgbClr val="000000"/>
                </a:solidFill>
                <a:latin typeface="Arial"/>
                <a:ea typeface="Arial"/>
                <a:cs typeface="Arial"/>
                <a:sym typeface="Arial"/>
              </a:rPr>
              <a:t>kinds of supports to help </a:t>
            </a:r>
            <a:r>
              <a:rPr lang="en-US" sz="2500"/>
              <a:t>your student </a:t>
            </a:r>
            <a:r>
              <a:rPr lang="en-US" sz="2500" b="0" i="0" u="none" strike="noStrike" cap="none">
                <a:solidFill>
                  <a:srgbClr val="000000"/>
                </a:solidFill>
                <a:latin typeface="Arial"/>
                <a:ea typeface="Arial"/>
                <a:cs typeface="Arial"/>
                <a:sym typeface="Arial"/>
              </a:rPr>
              <a:t>with making choices and decisions,</a:t>
            </a:r>
            <a:r>
              <a:rPr lang="en-US" sz="1500"/>
              <a:t> </a:t>
            </a:r>
            <a:r>
              <a:rPr lang="en-US" sz="2500" b="0" i="0" u="none" strike="noStrike" cap="none">
                <a:solidFill>
                  <a:srgbClr val="000000"/>
                </a:solidFill>
                <a:latin typeface="Arial"/>
                <a:ea typeface="Arial"/>
                <a:cs typeface="Arial"/>
                <a:sym typeface="Arial"/>
              </a:rPr>
              <a:t>and supports for communicating </a:t>
            </a:r>
            <a:r>
              <a:rPr lang="en-US" sz="2500"/>
              <a:t>th</a:t>
            </a:r>
            <a:r>
              <a:rPr lang="en-US" sz="2500" b="0" i="0" u="none" strike="noStrike" cap="none">
                <a:solidFill>
                  <a:srgbClr val="000000"/>
                </a:solidFill>
                <a:latin typeface="Arial"/>
                <a:ea typeface="Arial"/>
                <a:cs typeface="Arial"/>
                <a:sym typeface="Arial"/>
              </a:rPr>
              <a:t>eir decisions to others.</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15"/>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solidFill>
                  <a:schemeClr val="dk1"/>
                </a:solidFill>
              </a:rPr>
              <a:t>Supported Decision-Making Tip Sheet</a:t>
            </a:r>
            <a:endParaRPr/>
          </a:p>
        </p:txBody>
      </p:sp>
      <p:sp>
        <p:nvSpPr>
          <p:cNvPr id="862" name="Google Shape;862;p115"/>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43</a:t>
            </a:fld>
            <a:endParaRPr/>
          </a:p>
        </p:txBody>
      </p:sp>
      <p:pic>
        <p:nvPicPr>
          <p:cNvPr id="863" name="Google Shape;863;p115"/>
          <p:cNvPicPr preferRelativeResize="0"/>
          <p:nvPr/>
        </p:nvPicPr>
        <p:blipFill rotWithShape="1">
          <a:blip r:embed="rId3">
            <a:alphaModFix/>
          </a:blip>
          <a:srcRect/>
          <a:stretch/>
        </p:blipFill>
        <p:spPr>
          <a:xfrm>
            <a:off x="977166" y="1245504"/>
            <a:ext cx="3107020" cy="4055961"/>
          </a:xfrm>
          <a:prstGeom prst="rect">
            <a:avLst/>
          </a:prstGeom>
          <a:noFill/>
          <a:ln>
            <a:noFill/>
          </a:ln>
        </p:spPr>
      </p:pic>
      <p:sp>
        <p:nvSpPr>
          <p:cNvPr id="864" name="Google Shape;864;p115"/>
          <p:cNvSpPr txBox="1"/>
          <p:nvPr/>
        </p:nvSpPr>
        <p:spPr>
          <a:xfrm>
            <a:off x="5856270" y="1489753"/>
            <a:ext cx="4911000" cy="341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Explore different options for supporting someone to make decisions and choices, organized using the Charting the LifeCourse Integrated Supports Star. Strategies for money management, personal safety, and general decision-making supports are listed and explained.</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116"/>
          <p:cNvPicPr preferRelativeResize="0"/>
          <p:nvPr/>
        </p:nvPicPr>
        <p:blipFill rotWithShape="1">
          <a:blip r:embed="rId3">
            <a:alphaModFix/>
          </a:blip>
          <a:srcRect/>
          <a:stretch/>
        </p:blipFill>
        <p:spPr>
          <a:xfrm>
            <a:off x="3154602" y="1002586"/>
            <a:ext cx="5882795" cy="4699570"/>
          </a:xfrm>
          <a:prstGeom prst="rect">
            <a:avLst/>
          </a:prstGeom>
          <a:noFill/>
          <a:ln>
            <a:noFill/>
          </a:ln>
        </p:spPr>
      </p:pic>
      <p:sp>
        <p:nvSpPr>
          <p:cNvPr id="870" name="Google Shape;870;p116"/>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solidFill>
                  <a:schemeClr val="dk1"/>
                </a:solidFill>
              </a:rPr>
              <a:t>Supported Decision-Making Agreement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17"/>
          <p:cNvSpPr txBox="1">
            <a:spLocks noGrp="1"/>
          </p:cNvSpPr>
          <p:nvPr>
            <p:ph type="body" idx="1"/>
          </p:nvPr>
        </p:nvSpPr>
        <p:spPr>
          <a:xfrm>
            <a:off x="212651" y="293932"/>
            <a:ext cx="113697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200">
                <a:solidFill>
                  <a:schemeClr val="dk1"/>
                </a:solidFill>
              </a:rPr>
              <a:t>Charting The LifeCourse Supported Decision-Making</a:t>
            </a:r>
            <a:endParaRPr/>
          </a:p>
        </p:txBody>
      </p:sp>
      <p:sp>
        <p:nvSpPr>
          <p:cNvPr id="876" name="Google Shape;876;p117"/>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45</a:t>
            </a:fld>
            <a:endParaRPr/>
          </a:p>
        </p:txBody>
      </p:sp>
      <p:pic>
        <p:nvPicPr>
          <p:cNvPr id="877" name="Google Shape;877;p117"/>
          <p:cNvPicPr preferRelativeResize="0"/>
          <p:nvPr/>
        </p:nvPicPr>
        <p:blipFill rotWithShape="1">
          <a:blip r:embed="rId3">
            <a:alphaModFix/>
          </a:blip>
          <a:srcRect/>
          <a:stretch/>
        </p:blipFill>
        <p:spPr>
          <a:xfrm>
            <a:off x="6548062" y="1340420"/>
            <a:ext cx="3880662" cy="3880662"/>
          </a:xfrm>
          <a:prstGeom prst="rect">
            <a:avLst/>
          </a:prstGeom>
          <a:noFill/>
          <a:ln>
            <a:noFill/>
          </a:ln>
        </p:spPr>
      </p:pic>
      <p:pic>
        <p:nvPicPr>
          <p:cNvPr id="878" name="Google Shape;878;p117"/>
          <p:cNvPicPr preferRelativeResize="0"/>
          <p:nvPr/>
        </p:nvPicPr>
        <p:blipFill>
          <a:blip r:embed="rId4">
            <a:alphaModFix/>
          </a:blip>
          <a:stretch>
            <a:fillRect/>
          </a:stretch>
        </p:blipFill>
        <p:spPr>
          <a:xfrm>
            <a:off x="360950" y="1846725"/>
            <a:ext cx="5983400" cy="1914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18"/>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solidFill>
                  <a:schemeClr val="dk1"/>
                </a:solidFill>
              </a:rPr>
              <a:t>Other Tools and Resources</a:t>
            </a:r>
            <a:endParaRPr/>
          </a:p>
        </p:txBody>
      </p:sp>
      <p:sp>
        <p:nvSpPr>
          <p:cNvPr id="884" name="Google Shape;884;p118"/>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46</a:t>
            </a:fld>
            <a:endParaRPr/>
          </a:p>
        </p:txBody>
      </p:sp>
      <p:sp>
        <p:nvSpPr>
          <p:cNvPr id="885" name="Google Shape;885;p118"/>
          <p:cNvSpPr txBox="1"/>
          <p:nvPr/>
        </p:nvSpPr>
        <p:spPr>
          <a:xfrm>
            <a:off x="1243173" y="1294544"/>
            <a:ext cx="9000300" cy="3417000"/>
          </a:xfrm>
          <a:prstGeom prst="rect">
            <a:avLst/>
          </a:prstGeom>
          <a:noFill/>
          <a:ln>
            <a:noFill/>
          </a:ln>
        </p:spPr>
        <p:txBody>
          <a:bodyPr spcFirstLastPara="1" wrap="square" lIns="91425" tIns="45700" rIns="91425" bIns="45700" anchor="t" anchorCtr="0">
            <a:spAutoFit/>
          </a:bodyPr>
          <a:lstStyle/>
          <a:p>
            <a:pPr marL="460375" marR="0" lvl="0" indent="-4603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Durable Power of Attorney </a:t>
            </a:r>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Durable Power of Attorney for Health  Care </a:t>
            </a:r>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Living Will </a:t>
            </a:r>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Living Trust </a:t>
            </a:r>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Special Needs Trust </a:t>
            </a:r>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Adult Protective Services</a:t>
            </a:r>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MOguardianship.com</a:t>
            </a:r>
            <a:endParaRPr sz="2400" b="0" i="0" u="none" strike="noStrike" cap="none">
              <a:solidFill>
                <a:srgbClr val="000000"/>
              </a:solidFill>
              <a:latin typeface="Arial"/>
              <a:ea typeface="Arial"/>
              <a:cs typeface="Arial"/>
              <a:sym typeface="Arial"/>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http://www.arcofmissouri.org/news-events.htm</a:t>
            </a:r>
            <a:r>
              <a:rPr lang="en-US" sz="2400" b="0" i="0" u="none" strike="noStrike" cap="none">
                <a:solidFill>
                  <a:srgbClr val="000000"/>
                </a:solidFill>
                <a:latin typeface="Arial"/>
                <a:ea typeface="Arial"/>
                <a:cs typeface="Arial"/>
                <a:sym typeface="Arial"/>
              </a:rPr>
              <a:t> </a:t>
            </a:r>
            <a:endParaRPr/>
          </a:p>
          <a:p>
            <a:pPr marL="460375" marR="0" lvl="0" indent="-460375"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SupportedDecisionMaking.org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19"/>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1000"/>
              </a:spcBef>
              <a:spcAft>
                <a:spcPts val="0"/>
              </a:spcAft>
              <a:buClr>
                <a:schemeClr val="dk2"/>
              </a:buClr>
              <a:buSzPts val="2800"/>
              <a:buFont typeface="Arial"/>
              <a:buNone/>
            </a:pPr>
            <a:r>
              <a:rPr lang="en-US" sz="3600">
                <a:solidFill>
                  <a:schemeClr val="dk1"/>
                </a:solidFill>
              </a:rPr>
              <a:t>Power of Attorney</a:t>
            </a:r>
            <a:endParaRPr/>
          </a:p>
        </p:txBody>
      </p:sp>
      <p:sp>
        <p:nvSpPr>
          <p:cNvPr id="891" name="Google Shape;891;p119"/>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47</a:t>
            </a:fld>
            <a:endParaRPr/>
          </a:p>
        </p:txBody>
      </p:sp>
      <p:sp>
        <p:nvSpPr>
          <p:cNvPr id="892" name="Google Shape;892;p119"/>
          <p:cNvSpPr txBox="1"/>
          <p:nvPr/>
        </p:nvSpPr>
        <p:spPr>
          <a:xfrm>
            <a:off x="609600" y="1166400"/>
            <a:ext cx="9652800" cy="452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Power of Attorney (POA) is a legal document which enables an individual to designate another person, called the “attorney in fact”, to act on his/her behalf.</a:t>
            </a: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272727"/>
                </a:solidFill>
                <a:latin typeface="Arial"/>
                <a:ea typeface="Arial"/>
                <a:cs typeface="Arial"/>
                <a:sym typeface="Arial"/>
              </a:rPr>
              <a:t>You can make several different types of POAs in Missouri.</a:t>
            </a:r>
            <a:endParaRPr/>
          </a:p>
          <a:p>
            <a:pPr marL="0" marR="0" lvl="0" indent="0" algn="l" rtl="0">
              <a:lnSpc>
                <a:spcPct val="100000"/>
              </a:lnSpc>
              <a:spcBef>
                <a:spcPts val="0"/>
              </a:spcBef>
              <a:spcAft>
                <a:spcPts val="0"/>
              </a:spcAft>
              <a:buNone/>
            </a:pPr>
            <a:endParaRPr sz="2400" b="0" i="0" u="none" strike="noStrike" cap="none">
              <a:solidFill>
                <a:srgbClr val="272727"/>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272727"/>
                </a:solidFill>
                <a:latin typeface="Arial"/>
                <a:ea typeface="Arial"/>
                <a:cs typeface="Arial"/>
                <a:sym typeface="Arial"/>
              </a:rPr>
              <a:t>Many estate plans include two POAs:</a:t>
            </a:r>
            <a:endParaRPr sz="2400" b="0" i="0" u="none" strike="noStrike" cap="none">
              <a:solidFill>
                <a:srgbClr val="272727"/>
              </a:solidFill>
              <a:latin typeface="Arial"/>
              <a:ea typeface="Arial"/>
              <a:cs typeface="Arial"/>
              <a:sym typeface="Arial"/>
            </a:endParaRPr>
          </a:p>
          <a:p>
            <a:pPr marL="0" marR="0" lvl="0" indent="0" algn="l" rtl="0">
              <a:lnSpc>
                <a:spcPct val="100000"/>
              </a:lnSpc>
              <a:spcBef>
                <a:spcPts val="0"/>
              </a:spcBef>
              <a:spcAft>
                <a:spcPts val="0"/>
              </a:spcAft>
              <a:buNone/>
            </a:pPr>
            <a:endParaRPr sz="2400">
              <a:solidFill>
                <a:srgbClr val="272727"/>
              </a:solidFill>
            </a:endParaRPr>
          </a:p>
          <a:p>
            <a:pPr marL="457200" marR="0" lvl="0" indent="-381000" algn="l" rtl="0">
              <a:lnSpc>
                <a:spcPct val="100000"/>
              </a:lnSpc>
              <a:spcBef>
                <a:spcPts val="0"/>
              </a:spcBef>
              <a:spcAft>
                <a:spcPts val="0"/>
              </a:spcAft>
              <a:buClr>
                <a:srgbClr val="272727"/>
              </a:buClr>
              <a:buSzPts val="2400"/>
              <a:buFont typeface="Arial"/>
              <a:buChar char="●"/>
            </a:pPr>
            <a:r>
              <a:rPr lang="en-US" sz="2400" b="0" i="0" u="none" strike="noStrike" cap="none">
                <a:solidFill>
                  <a:srgbClr val="272727"/>
                </a:solidFill>
                <a:latin typeface="Arial"/>
                <a:ea typeface="Arial"/>
                <a:cs typeface="Arial"/>
                <a:sym typeface="Arial"/>
              </a:rPr>
              <a:t>A financial POA, which allows someone to handle </a:t>
            </a:r>
            <a:endParaRPr/>
          </a:p>
          <a:p>
            <a:pPr marL="0" marR="0" lvl="0" indent="0" algn="l" rtl="0">
              <a:lnSpc>
                <a:spcPct val="100000"/>
              </a:lnSpc>
              <a:spcBef>
                <a:spcPts val="0"/>
              </a:spcBef>
              <a:spcAft>
                <a:spcPts val="0"/>
              </a:spcAft>
              <a:buNone/>
            </a:pPr>
            <a:r>
              <a:rPr lang="en-US" sz="2400">
                <a:solidFill>
                  <a:srgbClr val="272727"/>
                </a:solidFill>
              </a:rPr>
              <a:t>      </a:t>
            </a:r>
            <a:r>
              <a:rPr lang="en-US" sz="2400" b="0" i="0" u="none" strike="noStrike" cap="none">
                <a:solidFill>
                  <a:srgbClr val="272727"/>
                </a:solidFill>
                <a:latin typeface="Arial"/>
                <a:ea typeface="Arial"/>
                <a:cs typeface="Arial"/>
                <a:sym typeface="Arial"/>
              </a:rPr>
              <a:t>your financial or business matters</a:t>
            </a:r>
            <a:r>
              <a:rPr lang="en-US" sz="2400">
                <a:solidFill>
                  <a:srgbClr val="272727"/>
                </a:solidFill>
              </a:rPr>
              <a:t>;</a:t>
            </a:r>
            <a:r>
              <a:rPr lang="en-US" sz="2400" b="0" i="0" u="none" strike="noStrike" cap="none">
                <a:solidFill>
                  <a:srgbClr val="272727"/>
                </a:solidFill>
                <a:latin typeface="Arial"/>
                <a:ea typeface="Arial"/>
                <a:cs typeface="Arial"/>
                <a:sym typeface="Arial"/>
              </a:rPr>
              <a:t> and</a:t>
            </a:r>
            <a:endParaRPr/>
          </a:p>
          <a:p>
            <a:pPr marL="457200" marR="0" lvl="0" indent="-381000" algn="l" rtl="0">
              <a:lnSpc>
                <a:spcPct val="100000"/>
              </a:lnSpc>
              <a:spcBef>
                <a:spcPts val="0"/>
              </a:spcBef>
              <a:spcAft>
                <a:spcPts val="0"/>
              </a:spcAft>
              <a:buClr>
                <a:srgbClr val="272727"/>
              </a:buClr>
              <a:buSzPts val="2400"/>
              <a:buFont typeface="Arial"/>
              <a:buChar char="●"/>
            </a:pPr>
            <a:r>
              <a:rPr lang="en-US" sz="2400" b="0" i="0" u="none" strike="noStrike" cap="none">
                <a:solidFill>
                  <a:srgbClr val="272727"/>
                </a:solidFill>
                <a:latin typeface="Arial"/>
                <a:ea typeface="Arial"/>
                <a:cs typeface="Arial"/>
                <a:sym typeface="Arial"/>
              </a:rPr>
              <a:t>A medical POA, which allows someone to make </a:t>
            </a:r>
            <a:endParaRPr/>
          </a:p>
          <a:p>
            <a:pPr marL="0" marR="0" lvl="0" indent="0" algn="l" rtl="0">
              <a:lnSpc>
                <a:spcPct val="100000"/>
              </a:lnSpc>
              <a:spcBef>
                <a:spcPts val="0"/>
              </a:spcBef>
              <a:spcAft>
                <a:spcPts val="0"/>
              </a:spcAft>
              <a:buNone/>
            </a:pPr>
            <a:r>
              <a:rPr lang="en-US" sz="2400">
                <a:solidFill>
                  <a:srgbClr val="272727"/>
                </a:solidFill>
              </a:rPr>
              <a:t>      </a:t>
            </a:r>
            <a:r>
              <a:rPr lang="en-US" sz="2400" b="0" i="0" u="none" strike="noStrike" cap="none">
                <a:solidFill>
                  <a:srgbClr val="272727"/>
                </a:solidFill>
                <a:latin typeface="Arial"/>
                <a:ea typeface="Arial"/>
                <a:cs typeface="Arial"/>
                <a:sym typeface="Arial"/>
              </a:rPr>
              <a:t>medical decisions on your behalf.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20"/>
          <p:cNvSpPr txBox="1">
            <a:spLocks noGrp="1"/>
          </p:cNvSpPr>
          <p:nvPr>
            <p:ph type="body" idx="1"/>
          </p:nvPr>
        </p:nvSpPr>
        <p:spPr>
          <a:xfrm>
            <a:off x="609600" y="2660404"/>
            <a:ext cx="10972800" cy="997500"/>
          </a:xfrm>
          <a:prstGeom prst="rect">
            <a:avLst/>
          </a:prstGeom>
        </p:spPr>
        <p:txBody>
          <a:bodyPr spcFirstLastPara="1" wrap="square" lIns="0" tIns="0" rIns="0" bIns="0" anchor="t" anchorCtr="0">
            <a:spAutoFit/>
          </a:bodyPr>
          <a:lstStyle/>
          <a:p>
            <a:pPr marL="0" lvl="0" indent="0" algn="l" rtl="0">
              <a:spcBef>
                <a:spcPts val="1000"/>
              </a:spcBef>
              <a:spcAft>
                <a:spcPts val="0"/>
              </a:spcAft>
              <a:buNone/>
            </a:pPr>
            <a:r>
              <a:rPr lang="en-US"/>
              <a:t>RESOURCES</a:t>
            </a:r>
            <a:endParaRPr/>
          </a:p>
        </p:txBody>
      </p:sp>
      <p:sp>
        <p:nvSpPr>
          <p:cNvPr id="899" name="Google Shape;899;p120"/>
          <p:cNvSpPr txBox="1">
            <a:spLocks noGrp="1"/>
          </p:cNvSpPr>
          <p:nvPr>
            <p:ph type="sldNum" idx="12"/>
          </p:nvPr>
        </p:nvSpPr>
        <p:spPr>
          <a:xfrm>
            <a:off x="9502698" y="6326198"/>
            <a:ext cx="2057400" cy="308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solidFill>
                  <a:srgbClr val="003D5E"/>
                </a:solidFill>
              </a:rPr>
              <a:t>48</a:t>
            </a:fld>
            <a:endParaRPr>
              <a:solidFill>
                <a:srgbClr val="003D5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21"/>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r>
              <a:rPr lang="en-US" sz="3600"/>
              <a:t>Resources</a:t>
            </a:r>
            <a:endParaRPr sz="3600"/>
          </a:p>
        </p:txBody>
      </p:sp>
      <p:sp>
        <p:nvSpPr>
          <p:cNvPr id="905" name="Google Shape;905;p121"/>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49</a:t>
            </a:fld>
            <a:endParaRPr/>
          </a:p>
        </p:txBody>
      </p:sp>
      <p:pic>
        <p:nvPicPr>
          <p:cNvPr id="906" name="Google Shape;906;p121"/>
          <p:cNvPicPr preferRelativeResize="0"/>
          <p:nvPr/>
        </p:nvPicPr>
        <p:blipFill rotWithShape="1">
          <a:blip r:embed="rId3">
            <a:alphaModFix/>
          </a:blip>
          <a:srcRect/>
          <a:stretch/>
        </p:blipFill>
        <p:spPr>
          <a:xfrm>
            <a:off x="847261" y="1214082"/>
            <a:ext cx="3071702" cy="3071702"/>
          </a:xfrm>
          <a:prstGeom prst="rect">
            <a:avLst/>
          </a:prstGeom>
          <a:noFill/>
          <a:ln>
            <a:noFill/>
          </a:ln>
        </p:spPr>
      </p:pic>
      <p:pic>
        <p:nvPicPr>
          <p:cNvPr id="907" name="Google Shape;907;p121"/>
          <p:cNvPicPr preferRelativeResize="0"/>
          <p:nvPr/>
        </p:nvPicPr>
        <p:blipFill rotWithShape="1">
          <a:blip r:embed="rId4">
            <a:alphaModFix/>
          </a:blip>
          <a:srcRect/>
          <a:stretch/>
        </p:blipFill>
        <p:spPr>
          <a:xfrm>
            <a:off x="4859079" y="1095153"/>
            <a:ext cx="6383601" cy="4549776"/>
          </a:xfrm>
          <a:prstGeom prst="rect">
            <a:avLst/>
          </a:prstGeom>
          <a:noFill/>
          <a:ln>
            <a:noFill/>
          </a:ln>
        </p:spPr>
      </p:pic>
      <p:sp>
        <p:nvSpPr>
          <p:cNvPr id="908" name="Google Shape;908;p121"/>
          <p:cNvSpPr txBox="1"/>
          <p:nvPr/>
        </p:nvSpPr>
        <p:spPr>
          <a:xfrm>
            <a:off x="472611" y="4285784"/>
            <a:ext cx="3822300" cy="8571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b="0" i="0" u="sng" strike="noStrike" cap="none">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Mo Bar Association Durable POA</a:t>
            </a: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7"/>
          <p:cNvSpPr txBox="1">
            <a:spLocks noGrp="1"/>
          </p:cNvSpPr>
          <p:nvPr>
            <p:ph type="title"/>
          </p:nvPr>
        </p:nvSpPr>
        <p:spPr>
          <a:xfrm>
            <a:off x="620600" y="342156"/>
            <a:ext cx="10950900" cy="112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3" name="Google Shape;543;p77"/>
          <p:cNvSpPr txBox="1"/>
          <p:nvPr/>
        </p:nvSpPr>
        <p:spPr>
          <a:xfrm>
            <a:off x="457200" y="1669575"/>
            <a:ext cx="11959500" cy="3901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a:solidFill>
                  <a:schemeClr val="lt1"/>
                </a:solidFill>
              </a:rPr>
              <a:t> </a:t>
            </a:r>
            <a:endParaRPr sz="2400">
              <a:solidFill>
                <a:schemeClr val="lt1"/>
              </a:solidFill>
            </a:endParaRPr>
          </a:p>
          <a:p>
            <a:pPr marL="609600" lvl="0" indent="-457200" algn="l" rtl="0">
              <a:spcBef>
                <a:spcPts val="0"/>
              </a:spcBef>
              <a:spcAft>
                <a:spcPts val="0"/>
              </a:spcAft>
              <a:buClr>
                <a:schemeClr val="lt1"/>
              </a:buClr>
              <a:buSzPts val="2400"/>
              <a:buChar char="●"/>
            </a:pPr>
            <a:r>
              <a:rPr lang="en-US" sz="2400">
                <a:solidFill>
                  <a:schemeClr val="lt1"/>
                </a:solidFill>
              </a:rPr>
              <a:t>A story about an IEP &amp; 504</a:t>
            </a:r>
            <a:endParaRPr sz="2400">
              <a:solidFill>
                <a:schemeClr val="lt1"/>
              </a:solidFill>
            </a:endParaRPr>
          </a:p>
          <a:p>
            <a:pPr marL="609600" lvl="0" indent="-457200" algn="l" rtl="0">
              <a:spcBef>
                <a:spcPts val="0"/>
              </a:spcBef>
              <a:spcAft>
                <a:spcPts val="0"/>
              </a:spcAft>
              <a:buClr>
                <a:schemeClr val="lt1"/>
              </a:buClr>
              <a:buSzPts val="2400"/>
              <a:buChar char="●"/>
            </a:pPr>
            <a:r>
              <a:rPr lang="en-US" sz="2400">
                <a:solidFill>
                  <a:schemeClr val="lt1"/>
                </a:solidFill>
              </a:rPr>
              <a:t>What is the goal? Do parents know? Do the children? </a:t>
            </a:r>
            <a:endParaRPr sz="2400">
              <a:solidFill>
                <a:schemeClr val="lt1"/>
              </a:solidFill>
            </a:endParaRPr>
          </a:p>
          <a:p>
            <a:pPr marL="0" lvl="0" indent="0" algn="l" rtl="0">
              <a:spcBef>
                <a:spcPts val="0"/>
              </a:spcBef>
              <a:spcAft>
                <a:spcPts val="0"/>
              </a:spcAft>
              <a:buNone/>
            </a:pPr>
            <a:endParaRPr sz="2400">
              <a:solidFill>
                <a:schemeClr val="lt1"/>
              </a:solidFill>
            </a:endParaRPr>
          </a:p>
          <a:p>
            <a:pPr marL="0" lvl="0" indent="0" algn="l" rtl="0">
              <a:spcBef>
                <a:spcPts val="0"/>
              </a:spcBef>
              <a:spcAft>
                <a:spcPts val="0"/>
              </a:spcAft>
              <a:buNone/>
            </a:pPr>
            <a:r>
              <a:rPr lang="en-US" sz="2400">
                <a:solidFill>
                  <a:schemeClr val="lt1"/>
                </a:solidFill>
              </a:rPr>
              <a:t>Empower all stakeholders with actionable, shared goal. What wonderful progress could be made?</a:t>
            </a:r>
            <a:endParaRPr sz="2400">
              <a:solidFill>
                <a:schemeClr val="lt1"/>
              </a:solidFill>
            </a:endParaRPr>
          </a:p>
          <a:p>
            <a:pPr marL="0" lvl="0" indent="0" algn="l" rtl="0">
              <a:spcBef>
                <a:spcPts val="0"/>
              </a:spcBef>
              <a:spcAft>
                <a:spcPts val="0"/>
              </a:spcAft>
              <a:buNone/>
            </a:pPr>
            <a:endParaRPr sz="2400">
              <a:solidFill>
                <a:schemeClr val="lt1"/>
              </a:solidFill>
            </a:endParaRPr>
          </a:p>
          <a:p>
            <a:pPr marL="0" lvl="0" indent="0" algn="l" rtl="0">
              <a:spcBef>
                <a:spcPts val="0"/>
              </a:spcBef>
              <a:spcAft>
                <a:spcPts val="0"/>
              </a:spcAft>
              <a:buNone/>
            </a:pPr>
            <a:endParaRPr sz="2400">
              <a:solidFill>
                <a:schemeClr val="dk2"/>
              </a:solidFill>
            </a:endParaRPr>
          </a:p>
          <a:p>
            <a:pPr marL="0" lvl="0" indent="0" algn="l" rtl="0">
              <a:spcBef>
                <a:spcPts val="0"/>
              </a:spcBef>
              <a:spcAft>
                <a:spcPts val="0"/>
              </a:spcAft>
              <a:buNone/>
            </a:pPr>
            <a:endParaRPr sz="2400">
              <a:solidFill>
                <a:schemeClr val="dk2"/>
              </a:solidFill>
            </a:endParaRPr>
          </a:p>
          <a:p>
            <a:pPr marL="0" lvl="0" indent="0" algn="l" rtl="0">
              <a:spcBef>
                <a:spcPts val="0"/>
              </a:spcBef>
              <a:spcAft>
                <a:spcPts val="0"/>
              </a:spcAft>
              <a:buNone/>
            </a:pPr>
            <a:endParaRPr sz="2400">
              <a:solidFill>
                <a:schemeClr val="dk2"/>
              </a:solidFill>
            </a:endParaRPr>
          </a:p>
        </p:txBody>
      </p:sp>
      <p:sp>
        <p:nvSpPr>
          <p:cNvPr id="544" name="Google Shape;544;p77"/>
          <p:cNvSpPr txBox="1"/>
          <p:nvPr/>
        </p:nvSpPr>
        <p:spPr>
          <a:xfrm>
            <a:off x="457200" y="421950"/>
            <a:ext cx="8229600" cy="985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4800" b="1">
                <a:solidFill>
                  <a:schemeClr val="lt1"/>
                </a:solidFill>
              </a:rPr>
              <a:t>Tonight’s Topic- Why?</a:t>
            </a:r>
            <a:r>
              <a:rPr lang="en-US" sz="4800">
                <a:solidFill>
                  <a:schemeClr val="dk2"/>
                </a:solidFill>
              </a:rPr>
              <a:t> </a:t>
            </a:r>
            <a:endParaRPr sz="4800">
              <a:solidFill>
                <a:schemeClr val="dk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22"/>
          <p:cNvSpPr txBox="1">
            <a:spLocks noGrp="1"/>
          </p:cNvSpPr>
          <p:nvPr>
            <p:ph type="body" idx="1"/>
          </p:nvPr>
        </p:nvSpPr>
        <p:spPr>
          <a:xfrm>
            <a:off x="609600" y="293932"/>
            <a:ext cx="10972800" cy="441600"/>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1000"/>
              </a:spcBef>
              <a:spcAft>
                <a:spcPts val="0"/>
              </a:spcAft>
              <a:buClr>
                <a:schemeClr val="dk2"/>
              </a:buClr>
              <a:buSzPts val="2800"/>
              <a:buFont typeface="Arial"/>
              <a:buNone/>
            </a:pPr>
            <a:endParaRPr/>
          </a:p>
        </p:txBody>
      </p:sp>
      <p:sp>
        <p:nvSpPr>
          <p:cNvPr id="914" name="Google Shape;914;p122"/>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50</a:t>
            </a:fld>
            <a:endParaRPr/>
          </a:p>
        </p:txBody>
      </p:sp>
      <p:sp>
        <p:nvSpPr>
          <p:cNvPr id="915" name="Google Shape;915;p122"/>
          <p:cNvSpPr txBox="1"/>
          <p:nvPr/>
        </p:nvSpPr>
        <p:spPr>
          <a:xfrm>
            <a:off x="702107" y="1728310"/>
            <a:ext cx="8442000" cy="21138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400" b="0" i="0" u="none" strike="noStrike" cap="none">
                <a:solidFill>
                  <a:schemeClr val="lt1"/>
                </a:solidFill>
                <a:latin typeface="Georgia"/>
                <a:ea typeface="Georgia"/>
                <a:cs typeface="Georgia"/>
                <a:sym typeface="Georgia"/>
              </a:rPr>
              <a:t>A Power of Attorney (“POA”) is a legal document which enables an individual (the “principal”) to </a:t>
            </a:r>
            <a:r>
              <a:rPr lang="en-US" sz="2400" b="0" i="0" u="sng" strike="noStrike" cap="none">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MODDC Supported Decision Making Resources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US" sz="1400" b="0" i="0" u="none" strike="noStrike" cap="none">
                <a:solidFill>
                  <a:schemeClr val="lt1"/>
                </a:solidFill>
                <a:latin typeface="Georgia"/>
                <a:ea typeface="Georgia"/>
                <a:cs typeface="Georgia"/>
                <a:sym typeface="Georgia"/>
              </a:rPr>
              <a:t>ed or incapacitated.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eorgia"/>
                <a:ea typeface="Georgia"/>
                <a:cs typeface="Georgia"/>
                <a:sym typeface="Georgia"/>
              </a:rPr>
              <a:t>A POA gives another person (the attorney in fact) the power to act in the principal’s place and on the principal’s behalf to manage the</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eorgia"/>
                <a:ea typeface="Georgia"/>
                <a:cs typeface="Georgia"/>
                <a:sym typeface="Georgia"/>
              </a:rPr>
              <a:t>principal’s assets and affairs.</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eorgia"/>
                <a:ea typeface="Georgia"/>
                <a:cs typeface="Georgia"/>
                <a:sym typeface="Georgia"/>
              </a:rPr>
              <a:t>A principal may name two or more attorneys in fact who can be authorized to act either "jointly" or "severally“ (alone without the signature of the other </a:t>
            </a:r>
            <a:r>
              <a:rPr lang="en-US" sz="1400" b="0" i="0" u="none" strike="noStrike" cap="none">
                <a:solidFill>
                  <a:srgbClr val="FFFFFF"/>
                </a:solidFill>
                <a:latin typeface="Georgia"/>
                <a:ea typeface="Georgia"/>
                <a:cs typeface="Georgia"/>
                <a:sym typeface="Georgia"/>
              </a:rPr>
              <a:t>)</a:t>
            </a:r>
            <a:endParaRPr sz="1400" b="0" i="0" u="none" strike="noStrike" cap="none">
              <a:solidFill>
                <a:srgbClr val="000000"/>
              </a:solidFill>
              <a:latin typeface="Arial"/>
              <a:ea typeface="Arial"/>
              <a:cs typeface="Arial"/>
              <a:sym typeface="Arial"/>
            </a:endParaRPr>
          </a:p>
        </p:txBody>
      </p:sp>
      <p:pic>
        <p:nvPicPr>
          <p:cNvPr id="916" name="Google Shape;916;p122"/>
          <p:cNvPicPr preferRelativeResize="0"/>
          <p:nvPr/>
        </p:nvPicPr>
        <p:blipFill rotWithShape="1">
          <a:blip r:embed="rId4">
            <a:alphaModFix/>
          </a:blip>
          <a:srcRect/>
          <a:stretch/>
        </p:blipFill>
        <p:spPr>
          <a:xfrm>
            <a:off x="8580116" y="1076254"/>
            <a:ext cx="3164958" cy="4705490"/>
          </a:xfrm>
          <a:prstGeom prst="rect">
            <a:avLst/>
          </a:prstGeom>
          <a:noFill/>
          <a:ln>
            <a:noFill/>
          </a:ln>
        </p:spPr>
      </p:pic>
      <p:pic>
        <p:nvPicPr>
          <p:cNvPr id="917" name="Google Shape;917;p122"/>
          <p:cNvPicPr preferRelativeResize="0"/>
          <p:nvPr/>
        </p:nvPicPr>
        <p:blipFill rotWithShape="1">
          <a:blip r:embed="rId5">
            <a:alphaModFix/>
          </a:blip>
          <a:srcRect/>
          <a:stretch/>
        </p:blipFill>
        <p:spPr>
          <a:xfrm>
            <a:off x="4815905" y="2616787"/>
            <a:ext cx="3164958" cy="316495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23"/>
          <p:cNvSpPr txBox="1">
            <a:spLocks noGrp="1"/>
          </p:cNvSpPr>
          <p:nvPr>
            <p:ph type="sldNum" idx="12"/>
          </p:nvPr>
        </p:nvSpPr>
        <p:spPr>
          <a:xfrm>
            <a:off x="9502698" y="6326198"/>
            <a:ext cx="2057700" cy="308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51</a:t>
            </a:fld>
            <a:endParaRPr/>
          </a:p>
        </p:txBody>
      </p:sp>
      <p:pic>
        <p:nvPicPr>
          <p:cNvPr id="923" name="Google Shape;923;p123"/>
          <p:cNvPicPr preferRelativeResize="0"/>
          <p:nvPr/>
        </p:nvPicPr>
        <p:blipFill rotWithShape="1">
          <a:blip r:embed="rId3">
            <a:alphaModFix/>
          </a:blip>
          <a:srcRect/>
          <a:stretch/>
        </p:blipFill>
        <p:spPr>
          <a:xfrm>
            <a:off x="1148560" y="1772132"/>
            <a:ext cx="3915321" cy="2286319"/>
          </a:xfrm>
          <a:prstGeom prst="rect">
            <a:avLst/>
          </a:prstGeom>
          <a:noFill/>
          <a:ln>
            <a:noFill/>
          </a:ln>
        </p:spPr>
      </p:pic>
      <p:sp>
        <p:nvSpPr>
          <p:cNvPr id="924" name="Google Shape;924;p123"/>
          <p:cNvSpPr txBox="1"/>
          <p:nvPr/>
        </p:nvSpPr>
        <p:spPr>
          <a:xfrm>
            <a:off x="1448656" y="4499504"/>
            <a:ext cx="6102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Show Me Rights</a:t>
            </a:r>
            <a:endParaRPr sz="3600" b="0" i="0" u="none" strike="noStrike" cap="none">
              <a:solidFill>
                <a:srgbClr val="000000"/>
              </a:solidFill>
              <a:latin typeface="Arial"/>
              <a:ea typeface="Arial"/>
              <a:cs typeface="Arial"/>
              <a:sym typeface="Arial"/>
            </a:endParaRPr>
          </a:p>
        </p:txBody>
      </p:sp>
      <p:pic>
        <p:nvPicPr>
          <p:cNvPr id="925" name="Google Shape;925;p123"/>
          <p:cNvPicPr preferRelativeResize="0"/>
          <p:nvPr/>
        </p:nvPicPr>
        <p:blipFill rotWithShape="1">
          <a:blip r:embed="rId5">
            <a:alphaModFix/>
          </a:blip>
          <a:srcRect/>
          <a:stretch/>
        </p:blipFill>
        <p:spPr>
          <a:xfrm>
            <a:off x="7397392" y="1484288"/>
            <a:ext cx="3646047" cy="364604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0"/>
        <p:cNvGrpSpPr/>
        <p:nvPr/>
      </p:nvGrpSpPr>
      <p:grpSpPr>
        <a:xfrm>
          <a:off x="0" y="0"/>
          <a:ext cx="0" cy="0"/>
          <a:chOff x="0" y="0"/>
          <a:chExt cx="0" cy="0"/>
        </a:xfrm>
      </p:grpSpPr>
      <p:sp>
        <p:nvSpPr>
          <p:cNvPr id="931" name="Google Shape;931;p1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3000" b="0" i="0" u="none" strike="noStrike" cap="none">
              <a:solidFill>
                <a:schemeClr val="dk2"/>
              </a:solidFill>
              <a:latin typeface="Impact"/>
              <a:ea typeface="Impact"/>
              <a:cs typeface="Impact"/>
              <a:sym typeface="Impact"/>
            </a:endParaRPr>
          </a:p>
        </p:txBody>
      </p:sp>
      <p:sp>
        <p:nvSpPr>
          <p:cNvPr id="932" name="Google Shape;932;p124"/>
          <p:cNvSpPr/>
          <p:nvPr/>
        </p:nvSpPr>
        <p:spPr>
          <a:xfrm rot="5400000" flipH="1">
            <a:off x="-1417459" y="1417619"/>
            <a:ext cx="6875700" cy="4040700"/>
          </a:xfrm>
          <a:prstGeom prst="rect">
            <a:avLst/>
          </a:prstGeom>
          <a:gradFill>
            <a:gsLst>
              <a:gs pos="0">
                <a:srgbClr val="000000"/>
              </a:gs>
              <a:gs pos="100000">
                <a:srgbClr val="366092"/>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3" name="Google Shape;933;p124"/>
          <p:cNvSpPr/>
          <p:nvPr/>
        </p:nvSpPr>
        <p:spPr>
          <a:xfrm rot="-5400000">
            <a:off x="-158400" y="2660271"/>
            <a:ext cx="4355700" cy="4038900"/>
          </a:xfrm>
          <a:prstGeom prst="rect">
            <a:avLst/>
          </a:prstGeom>
          <a:gradFill>
            <a:gsLst>
              <a:gs pos="0">
                <a:srgbClr val="4F81BD">
                  <a:alpha val="47058"/>
                </a:srgbClr>
              </a:gs>
              <a:gs pos="100000">
                <a:srgbClr val="244061">
                  <a:alpha val="0"/>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4" name="Google Shape;934;p124"/>
          <p:cNvSpPr/>
          <p:nvPr/>
        </p:nvSpPr>
        <p:spPr>
          <a:xfrm rot="-5400000" flipH="1">
            <a:off x="-1180797" y="1638000"/>
            <a:ext cx="6857700" cy="3581700"/>
          </a:xfrm>
          <a:prstGeom prst="rect">
            <a:avLst/>
          </a:prstGeom>
          <a:gradFill>
            <a:gsLst>
              <a:gs pos="0">
                <a:srgbClr val="000000">
                  <a:alpha val="56078"/>
                </a:srgbClr>
              </a:gs>
              <a:gs pos="69000">
                <a:srgbClr val="4F81BD">
                  <a:alpha val="0"/>
                </a:srgbClr>
              </a:gs>
              <a:gs pos="100000">
                <a:srgbClr val="4F81BD">
                  <a:alpha val="0"/>
                </a:srgbClr>
              </a:gs>
            </a:gsLst>
            <a:lin ang="1319991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5" name="Google Shape;935;p124"/>
          <p:cNvSpPr/>
          <p:nvPr/>
        </p:nvSpPr>
        <p:spPr>
          <a:xfrm rot="6324205">
            <a:off x="-789700" y="1227503"/>
            <a:ext cx="4887705" cy="4049495"/>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3B3D7">
                  <a:alpha val="0"/>
                </a:srgbClr>
              </a:gs>
              <a:gs pos="39000">
                <a:srgbClr val="93B3D7">
                  <a:alpha val="0"/>
                </a:srgbClr>
              </a:gs>
              <a:gs pos="100000">
                <a:srgbClr val="366092">
                  <a:alpha val="23137"/>
                </a:srgbClr>
              </a:gs>
            </a:gsLst>
            <a:lin ang="1859992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6" name="Google Shape;936;p124"/>
          <p:cNvSpPr txBox="1">
            <a:spLocks noGrp="1"/>
          </p:cNvSpPr>
          <p:nvPr>
            <p:ph type="title"/>
          </p:nvPr>
        </p:nvSpPr>
        <p:spPr>
          <a:xfrm>
            <a:off x="579007" y="843256"/>
            <a:ext cx="2880900" cy="30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200"/>
              <a:buFont typeface="Calibri"/>
              <a:buNone/>
            </a:pPr>
            <a:r>
              <a:rPr lang="en-US" sz="3200" b="1">
                <a:solidFill>
                  <a:srgbClr val="FFFFFF"/>
                </a:solidFill>
              </a:rPr>
              <a:t>Support Available</a:t>
            </a:r>
            <a:endParaRPr/>
          </a:p>
        </p:txBody>
      </p:sp>
      <p:sp>
        <p:nvSpPr>
          <p:cNvPr id="937" name="Google Shape;937;p124"/>
          <p:cNvSpPr txBox="1"/>
          <p:nvPr/>
        </p:nvSpPr>
        <p:spPr>
          <a:xfrm>
            <a:off x="5477367" y="1645475"/>
            <a:ext cx="57339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2"/>
                </a:solidFill>
                <a:latin typeface="Impact"/>
                <a:ea typeface="Impact"/>
                <a:cs typeface="Impact"/>
                <a:sym typeface="Impact"/>
              </a:rPr>
              <a:t>email: face@ssdmo.org</a:t>
            </a:r>
            <a:endParaRPr sz="3000" b="0" i="0" u="none" strike="noStrike" cap="none">
              <a:solidFill>
                <a:schemeClr val="dk2"/>
              </a:solidFill>
              <a:latin typeface="Impact"/>
              <a:ea typeface="Impact"/>
              <a:cs typeface="Impact"/>
              <a:sym typeface="Impact"/>
            </a:endParaRPr>
          </a:p>
        </p:txBody>
      </p:sp>
      <p:pic>
        <p:nvPicPr>
          <p:cNvPr id="938" name="Google Shape;938;p124"/>
          <p:cNvPicPr preferRelativeResize="0"/>
          <p:nvPr/>
        </p:nvPicPr>
        <p:blipFill rotWithShape="1">
          <a:blip r:embed="rId3">
            <a:alphaModFix/>
          </a:blip>
          <a:srcRect/>
          <a:stretch/>
        </p:blipFill>
        <p:spPr>
          <a:xfrm>
            <a:off x="5997800" y="271425"/>
            <a:ext cx="3067050" cy="1238250"/>
          </a:xfrm>
          <a:prstGeom prst="rect">
            <a:avLst/>
          </a:prstGeom>
          <a:noFill/>
          <a:ln>
            <a:noFill/>
          </a:ln>
        </p:spPr>
      </p:pic>
      <p:pic>
        <p:nvPicPr>
          <p:cNvPr id="939" name="Google Shape;939;p124"/>
          <p:cNvPicPr preferRelativeResize="0"/>
          <p:nvPr/>
        </p:nvPicPr>
        <p:blipFill rotWithShape="1">
          <a:blip r:embed="rId4">
            <a:alphaModFix/>
          </a:blip>
          <a:srcRect/>
          <a:stretch/>
        </p:blipFill>
        <p:spPr>
          <a:xfrm>
            <a:off x="5011901" y="2427774"/>
            <a:ext cx="4998675" cy="1112975"/>
          </a:xfrm>
          <a:prstGeom prst="rect">
            <a:avLst/>
          </a:prstGeom>
          <a:noFill/>
          <a:ln>
            <a:noFill/>
          </a:ln>
        </p:spPr>
      </p:pic>
      <p:sp>
        <p:nvSpPr>
          <p:cNvPr id="940" name="Google Shape;940;p124"/>
          <p:cNvSpPr txBox="1"/>
          <p:nvPr/>
        </p:nvSpPr>
        <p:spPr>
          <a:xfrm>
            <a:off x="4448150" y="3625925"/>
            <a:ext cx="7792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sng" strike="noStrike" cap="none">
                <a:solidFill>
                  <a:schemeClr val="hlink"/>
                </a:solidFill>
                <a:latin typeface="Calibri"/>
                <a:ea typeface="Calibri"/>
                <a:cs typeface="Calibri"/>
                <a:sym typeface="Calibri"/>
                <a:hlinkClick r:id="rId5"/>
              </a:rPr>
              <a:t>SSD YOUTUBE PLAYLIST - FACE WORKSHOPS</a:t>
            </a:r>
            <a:endParaRPr sz="2800" b="0" i="0" u="none" strike="noStrike" cap="none">
              <a:solidFill>
                <a:srgbClr val="000000"/>
              </a:solidFill>
              <a:latin typeface="Calibri"/>
              <a:ea typeface="Calibri"/>
              <a:cs typeface="Calibri"/>
              <a:sym typeface="Calibri"/>
            </a:endParaRPr>
          </a:p>
        </p:txBody>
      </p:sp>
      <p:pic>
        <p:nvPicPr>
          <p:cNvPr id="941" name="Google Shape;941;p124"/>
          <p:cNvPicPr preferRelativeResize="0"/>
          <p:nvPr/>
        </p:nvPicPr>
        <p:blipFill rotWithShape="1">
          <a:blip r:embed="rId6">
            <a:alphaModFix/>
          </a:blip>
          <a:srcRect/>
          <a:stretch/>
        </p:blipFill>
        <p:spPr>
          <a:xfrm>
            <a:off x="6699601" y="4355324"/>
            <a:ext cx="2842926" cy="1238225"/>
          </a:xfrm>
          <a:prstGeom prst="rect">
            <a:avLst/>
          </a:prstGeom>
          <a:noFill/>
          <a:ln>
            <a:noFill/>
          </a:ln>
        </p:spPr>
      </p:pic>
      <p:pic>
        <p:nvPicPr>
          <p:cNvPr id="942" name="Google Shape;942;p124"/>
          <p:cNvPicPr preferRelativeResize="0"/>
          <p:nvPr/>
        </p:nvPicPr>
        <p:blipFill rotWithShape="1">
          <a:blip r:embed="rId7">
            <a:alphaModFix/>
          </a:blip>
          <a:srcRect l="1439" t="5460" r="-1440" b="-5460"/>
          <a:stretch/>
        </p:blipFill>
        <p:spPr>
          <a:xfrm>
            <a:off x="393325" y="2908600"/>
            <a:ext cx="3330801" cy="3330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8"/>
          <p:cNvSpPr txBox="1">
            <a:spLocks noGrp="1"/>
          </p:cNvSpPr>
          <p:nvPr>
            <p:ph type="sldNum" idx="12"/>
          </p:nvPr>
        </p:nvSpPr>
        <p:spPr>
          <a:xfrm>
            <a:off x="9502697" y="6326199"/>
            <a:ext cx="2057700" cy="3081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3D5E"/>
              </a:buClr>
              <a:buSzPts val="1500"/>
              <a:buFont typeface="Arial"/>
              <a:buNone/>
            </a:pPr>
            <a:fld id="{00000000-1234-1234-1234-123412341234}" type="slidenum">
              <a:rPr lang="en-US"/>
              <a:t>6</a:t>
            </a:fld>
            <a:endParaRPr/>
          </a:p>
        </p:txBody>
      </p:sp>
      <p:sp>
        <p:nvSpPr>
          <p:cNvPr id="551" name="Google Shape;551;p78"/>
          <p:cNvSpPr txBox="1">
            <a:spLocks noGrp="1"/>
          </p:cNvSpPr>
          <p:nvPr>
            <p:ph type="title"/>
          </p:nvPr>
        </p:nvSpPr>
        <p:spPr>
          <a:xfrm>
            <a:off x="945875" y="196375"/>
            <a:ext cx="10462200" cy="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Old	 							New</a:t>
            </a:r>
            <a:endParaRPr b="1"/>
          </a:p>
        </p:txBody>
      </p:sp>
      <p:sp>
        <p:nvSpPr>
          <p:cNvPr id="552" name="Google Shape;552;p78"/>
          <p:cNvSpPr txBox="1"/>
          <p:nvPr/>
        </p:nvSpPr>
        <p:spPr>
          <a:xfrm>
            <a:off x="914400" y="1181800"/>
            <a:ext cx="10580700" cy="47871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US" sz="2000">
                <a:solidFill>
                  <a:schemeClr val="lt1"/>
                </a:solidFill>
              </a:rPr>
              <a:t>Institutions, group homes				Living Independently in own community</a:t>
            </a:r>
            <a:endParaRPr sz="2000">
              <a:solidFill>
                <a:schemeClr val="lt1"/>
              </a:solidFill>
            </a:endParaRPr>
          </a:p>
          <a:p>
            <a:pPr marL="12700" lvl="0" indent="0" algn="l" rtl="0">
              <a:lnSpc>
                <a:spcPct val="200000"/>
              </a:lnSpc>
              <a:spcBef>
                <a:spcPts val="0"/>
              </a:spcBef>
              <a:spcAft>
                <a:spcPts val="0"/>
              </a:spcAft>
              <a:buNone/>
            </a:pPr>
            <a:r>
              <a:rPr lang="en-US" sz="2000">
                <a:solidFill>
                  <a:schemeClr val="lt1"/>
                </a:solidFill>
              </a:rPr>
              <a:t>Sheltered Workshops					C.I.E. (Competitive Integrated Employment)</a:t>
            </a:r>
            <a:endParaRPr sz="2000">
              <a:solidFill>
                <a:schemeClr val="lt1"/>
              </a:solidFill>
            </a:endParaRPr>
          </a:p>
          <a:p>
            <a:pPr marL="12700" lvl="0" indent="0" algn="l" rtl="0">
              <a:lnSpc>
                <a:spcPct val="200000"/>
              </a:lnSpc>
              <a:spcBef>
                <a:spcPts val="0"/>
              </a:spcBef>
              <a:spcAft>
                <a:spcPts val="0"/>
              </a:spcAft>
              <a:buNone/>
            </a:pPr>
            <a:r>
              <a:rPr lang="en-US" sz="2000">
                <a:solidFill>
                  <a:schemeClr val="lt1"/>
                </a:solidFill>
              </a:rPr>
              <a:t>The Four F’s 							Can and do work in all sectors</a:t>
            </a:r>
            <a:endParaRPr sz="2000">
              <a:solidFill>
                <a:srgbClr val="ADADAD"/>
              </a:solidFill>
            </a:endParaRPr>
          </a:p>
          <a:p>
            <a:pPr marL="12700" lvl="0" indent="0" algn="l" rtl="0">
              <a:lnSpc>
                <a:spcPct val="200000"/>
              </a:lnSpc>
              <a:spcBef>
                <a:spcPts val="0"/>
              </a:spcBef>
              <a:spcAft>
                <a:spcPts val="0"/>
              </a:spcAft>
              <a:buNone/>
            </a:pPr>
            <a:r>
              <a:rPr lang="en-US" sz="2000">
                <a:solidFill>
                  <a:schemeClr val="lt1"/>
                </a:solidFill>
              </a:rPr>
              <a:t>Segregation in schools					Inclusive Education</a:t>
            </a:r>
            <a:endParaRPr sz="2000">
              <a:solidFill>
                <a:schemeClr val="lt1"/>
              </a:solidFill>
            </a:endParaRPr>
          </a:p>
          <a:p>
            <a:pPr marL="12700" lvl="0" indent="0" algn="l" rtl="0">
              <a:lnSpc>
                <a:spcPct val="200000"/>
              </a:lnSpc>
              <a:spcBef>
                <a:spcPts val="0"/>
              </a:spcBef>
              <a:spcAft>
                <a:spcPts val="0"/>
              </a:spcAft>
              <a:buClr>
                <a:schemeClr val="dk1"/>
              </a:buClr>
              <a:buSzPts val="1500"/>
              <a:buFont typeface="Arial"/>
              <a:buNone/>
            </a:pPr>
            <a:r>
              <a:rPr lang="en-US" sz="2000">
                <a:solidFill>
                  <a:schemeClr val="lt1"/>
                </a:solidFill>
              </a:rPr>
              <a:t>Decisions made by others				Person Centered Planning </a:t>
            </a:r>
            <a:endParaRPr sz="2000">
              <a:solidFill>
                <a:schemeClr val="lt1"/>
              </a:solidFill>
            </a:endParaRPr>
          </a:p>
          <a:p>
            <a:pPr marL="12700" lvl="0" indent="0" algn="l" rtl="0">
              <a:lnSpc>
                <a:spcPct val="200000"/>
              </a:lnSpc>
              <a:spcBef>
                <a:spcPts val="0"/>
              </a:spcBef>
              <a:spcAft>
                <a:spcPts val="0"/>
              </a:spcAft>
              <a:buNone/>
            </a:pPr>
            <a:r>
              <a:rPr lang="en-US" sz="2000">
                <a:solidFill>
                  <a:schemeClr val="lt1"/>
                </a:solidFill>
              </a:rPr>
              <a:t>No voice, no choice 					Self-determination </a:t>
            </a:r>
            <a:endParaRPr sz="2000">
              <a:solidFill>
                <a:schemeClr val="lt1"/>
              </a:solidFill>
            </a:endParaRPr>
          </a:p>
          <a:p>
            <a:pPr marL="12700" lvl="0" indent="0" algn="l" rtl="0">
              <a:lnSpc>
                <a:spcPct val="200000"/>
              </a:lnSpc>
              <a:spcBef>
                <a:spcPts val="0"/>
              </a:spcBef>
              <a:spcAft>
                <a:spcPts val="0"/>
              </a:spcAft>
              <a:buNone/>
            </a:pPr>
            <a:r>
              <a:rPr lang="en-US" sz="2000">
                <a:solidFill>
                  <a:schemeClr val="lt1"/>
                </a:solidFill>
              </a:rPr>
              <a:t>Guardianship 							Supported decision-making</a:t>
            </a:r>
            <a:endParaRPr sz="2000">
              <a:solidFill>
                <a:schemeClr val="lt1"/>
              </a:solidFill>
            </a:endParaRPr>
          </a:p>
          <a:p>
            <a:pPr marL="12700" lvl="0" indent="0" algn="l" rtl="0">
              <a:lnSpc>
                <a:spcPct val="200000"/>
              </a:lnSpc>
              <a:spcBef>
                <a:spcPts val="0"/>
              </a:spcBef>
              <a:spcAft>
                <a:spcPts val="0"/>
              </a:spcAft>
              <a:buNone/>
            </a:pPr>
            <a:endParaRPr sz="1900">
              <a:solidFill>
                <a:schemeClr val="lt1"/>
              </a:solidFill>
            </a:endParaRPr>
          </a:p>
        </p:txBody>
      </p:sp>
      <p:sp>
        <p:nvSpPr>
          <p:cNvPr id="553" name="Google Shape;553;p78"/>
          <p:cNvSpPr txBox="1"/>
          <p:nvPr/>
        </p:nvSpPr>
        <p:spPr>
          <a:xfrm>
            <a:off x="8362400" y="694825"/>
            <a:ext cx="4011300" cy="415500"/>
          </a:xfrm>
          <a:prstGeom prst="rect">
            <a:avLst/>
          </a:prstGeom>
          <a:noFill/>
          <a:ln>
            <a:noFill/>
          </a:ln>
        </p:spPr>
        <p:txBody>
          <a:bodyPr spcFirstLastPara="1" wrap="square" lIns="91425" tIns="91425" rIns="91425" bIns="91425" anchor="t" anchorCtr="0">
            <a:spAutoFit/>
          </a:bodyPr>
          <a:lstStyle/>
          <a:p>
            <a:pPr marL="266700" lvl="0" indent="0" algn="l" rtl="0">
              <a:lnSpc>
                <a:spcPct val="200000"/>
              </a:lnSpc>
              <a:spcBef>
                <a:spcPts val="300"/>
              </a:spcBef>
              <a:spcAft>
                <a:spcPts val="0"/>
              </a:spcAft>
              <a:buClr>
                <a:schemeClr val="dk1"/>
              </a:buClr>
              <a:buSzPts val="1100"/>
              <a:buFont typeface="Arial"/>
              <a:buNone/>
            </a:pPr>
            <a:endParaRPr sz="1500" b="1" i="1">
              <a:solidFill>
                <a:srgbClr val="ADADAD"/>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7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60" name="Google Shape;560;p79"/>
          <p:cNvSpPr/>
          <p:nvPr/>
        </p:nvSpPr>
        <p:spPr>
          <a:xfrm>
            <a:off x="513348" y="371420"/>
            <a:ext cx="2887500" cy="2843700"/>
          </a:xfrm>
          <a:prstGeom prst="ellipse">
            <a:avLst/>
          </a:prstGeom>
          <a:solidFill>
            <a:srgbClr val="A7A9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561" name="Google Shape;561;p79"/>
          <p:cNvSpPr txBox="1"/>
          <p:nvPr/>
        </p:nvSpPr>
        <p:spPr>
          <a:xfrm>
            <a:off x="737300" y="1021100"/>
            <a:ext cx="2439600" cy="144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t>89% of people with disabilities are unemployed or underemployed</a:t>
            </a:r>
            <a:endParaRPr sz="1300"/>
          </a:p>
        </p:txBody>
      </p:sp>
      <p:sp>
        <p:nvSpPr>
          <p:cNvPr id="562" name="Google Shape;562;p79"/>
          <p:cNvSpPr/>
          <p:nvPr/>
        </p:nvSpPr>
        <p:spPr>
          <a:xfrm>
            <a:off x="4203033" y="196055"/>
            <a:ext cx="2823300" cy="2483100"/>
          </a:xfrm>
          <a:prstGeom prst="ellipse">
            <a:avLst/>
          </a:prstGeom>
          <a:solidFill>
            <a:srgbClr val="A7A9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endParaRPr>
          </a:p>
        </p:txBody>
      </p:sp>
      <p:sp>
        <p:nvSpPr>
          <p:cNvPr id="563" name="Google Shape;563;p79"/>
          <p:cNvSpPr txBox="1"/>
          <p:nvPr/>
        </p:nvSpPr>
        <p:spPr>
          <a:xfrm>
            <a:off x="4515625" y="698101"/>
            <a:ext cx="2198100" cy="1739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rPr>
              <a:t>98% Of youth with a disability expect to have a paid job</a:t>
            </a:r>
            <a:endParaRPr sz="2200"/>
          </a:p>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64" name="Google Shape;564;p79"/>
          <p:cNvSpPr/>
          <p:nvPr/>
        </p:nvSpPr>
        <p:spPr>
          <a:xfrm>
            <a:off x="8598567" y="2590020"/>
            <a:ext cx="3224400" cy="3219600"/>
          </a:xfrm>
          <a:prstGeom prst="ellipse">
            <a:avLst/>
          </a:prstGeom>
          <a:solidFill>
            <a:srgbClr val="A7A9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565" name="Google Shape;565;p79"/>
          <p:cNvSpPr txBox="1"/>
          <p:nvPr/>
        </p:nvSpPr>
        <p:spPr>
          <a:xfrm>
            <a:off x="8891750" y="3029700"/>
            <a:ext cx="2651700" cy="255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rPr>
              <a:t>Approximately 80% of women and 30% Of men with DD have been sexually assaulted--half of these women have been assaulted more than 10 times</a:t>
            </a:r>
            <a:endParaRPr sz="2000">
              <a:solidFill>
                <a:schemeClr val="dk1"/>
              </a:solidFill>
            </a:endParaRPr>
          </a:p>
        </p:txBody>
      </p:sp>
      <p:sp>
        <p:nvSpPr>
          <p:cNvPr id="566" name="Google Shape;566;p79"/>
          <p:cNvSpPr/>
          <p:nvPr/>
        </p:nvSpPr>
        <p:spPr>
          <a:xfrm>
            <a:off x="480262" y="3380317"/>
            <a:ext cx="3485100" cy="3312300"/>
          </a:xfrm>
          <a:prstGeom prst="ellipse">
            <a:avLst/>
          </a:prstGeom>
          <a:solidFill>
            <a:srgbClr val="A7A9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567" name="Google Shape;567;p79"/>
          <p:cNvSpPr txBox="1"/>
          <p:nvPr/>
        </p:nvSpPr>
        <p:spPr>
          <a:xfrm>
            <a:off x="626650" y="3989800"/>
            <a:ext cx="3192300" cy="2662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a:solidFill>
                  <a:schemeClr val="dk1"/>
                </a:solidFill>
              </a:rPr>
              <a:t>Students who are expected to work are</a:t>
            </a:r>
            <a:r>
              <a:rPr lang="en-US" sz="2400">
                <a:solidFill>
                  <a:schemeClr val="dk1"/>
                </a:solidFill>
              </a:rPr>
              <a:t> </a:t>
            </a:r>
            <a:r>
              <a:rPr lang="en-US" sz="3600" b="1">
                <a:solidFill>
                  <a:schemeClr val="dk1"/>
                </a:solidFill>
              </a:rPr>
              <a:t>5Xs</a:t>
            </a:r>
            <a:r>
              <a:rPr lang="en-US" sz="2400">
                <a:solidFill>
                  <a:schemeClr val="dk1"/>
                </a:solidFill>
              </a:rPr>
              <a:t> </a:t>
            </a:r>
            <a:r>
              <a:rPr lang="en-US" sz="2200">
                <a:solidFill>
                  <a:schemeClr val="dk1"/>
                </a:solidFill>
              </a:rPr>
              <a:t>more likely to have a paid job in the community after high school</a:t>
            </a:r>
            <a:endParaRPr sz="1300"/>
          </a:p>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68" name="Google Shape;568;p79"/>
          <p:cNvSpPr/>
          <p:nvPr/>
        </p:nvSpPr>
        <p:spPr>
          <a:xfrm>
            <a:off x="3849094" y="2746534"/>
            <a:ext cx="2157600" cy="1945500"/>
          </a:xfrm>
          <a:prstGeom prst="ellipse">
            <a:avLst/>
          </a:prstGeom>
          <a:solidFill>
            <a:srgbClr val="A7A9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rPr>
              <a:t>66% live in poverty</a:t>
            </a:r>
            <a:endParaRPr sz="2400"/>
          </a:p>
        </p:txBody>
      </p:sp>
      <p:sp>
        <p:nvSpPr>
          <p:cNvPr id="569" name="Google Shape;569;p79"/>
          <p:cNvSpPr/>
          <p:nvPr/>
        </p:nvSpPr>
        <p:spPr>
          <a:xfrm>
            <a:off x="5639802" y="4199856"/>
            <a:ext cx="2583900" cy="2355300"/>
          </a:xfrm>
          <a:prstGeom prst="ellipse">
            <a:avLst/>
          </a:prstGeom>
          <a:solidFill>
            <a:srgbClr val="A7A9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rPr>
              <a:t>54% are not involved in their community</a:t>
            </a:r>
            <a:endParaRPr sz="2400"/>
          </a:p>
        </p:txBody>
      </p:sp>
      <p:sp>
        <p:nvSpPr>
          <p:cNvPr id="570" name="Google Shape;570;p79"/>
          <p:cNvSpPr txBox="1"/>
          <p:nvPr/>
        </p:nvSpPr>
        <p:spPr>
          <a:xfrm>
            <a:off x="7482050" y="6215150"/>
            <a:ext cx="4610100" cy="523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dk1"/>
                </a:solidFill>
              </a:rPr>
              <a:t>BJS-Crimes Against Persons with Disabilities (2014) </a:t>
            </a:r>
            <a:endParaRPr/>
          </a:p>
          <a:p>
            <a:pPr marL="0" marR="0" lvl="0" indent="0" algn="r" rtl="0">
              <a:spcBef>
                <a:spcPts val="0"/>
              </a:spcBef>
              <a:spcAft>
                <a:spcPts val="0"/>
              </a:spcAft>
              <a:buNone/>
            </a:pPr>
            <a:r>
              <a:rPr lang="en-US" u="sng">
                <a:solidFill>
                  <a:schemeClr val="dk1"/>
                </a:solidFill>
                <a:hlinkClick r:id="rId4">
                  <a:extLst>
                    <a:ext uri="{A12FA001-AC4F-418D-AE19-62706E023703}">
                      <ahyp:hlinkClr xmlns:ahyp="http://schemas.microsoft.com/office/drawing/2018/hyperlinkcolor" val="tx"/>
                    </a:ext>
                  </a:extLst>
                </a:hlinkClick>
              </a:rPr>
              <a:t>www.disabilitycompendium.org</a:t>
            </a:r>
            <a:r>
              <a:rPr lang="en-US">
                <a:solidFill>
                  <a:schemeClr val="dk1"/>
                </a:solidFill>
              </a:rPr>
              <a:t> (2017)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0"/>
          <p:cNvSpPr txBox="1">
            <a:spLocks noGrp="1"/>
          </p:cNvSpPr>
          <p:nvPr>
            <p:ph type="sldNum" idx="12"/>
          </p:nvPr>
        </p:nvSpPr>
        <p:spPr>
          <a:xfrm>
            <a:off x="7127024" y="4744649"/>
            <a:ext cx="1543200" cy="2313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500"/>
              <a:buFont typeface="Arial"/>
              <a:buNone/>
            </a:pPr>
            <a:fld id="{00000000-1234-1234-1234-123412341234}" type="slidenum">
              <a:rPr lang="en-US"/>
              <a:t>8</a:t>
            </a:fld>
            <a:endParaRPr/>
          </a:p>
        </p:txBody>
      </p:sp>
      <p:grpSp>
        <p:nvGrpSpPr>
          <p:cNvPr id="577" name="Google Shape;577;p80"/>
          <p:cNvGrpSpPr/>
          <p:nvPr/>
        </p:nvGrpSpPr>
        <p:grpSpPr>
          <a:xfrm>
            <a:off x="1587613" y="1143005"/>
            <a:ext cx="8539172" cy="4226652"/>
            <a:chOff x="0" y="421440"/>
            <a:chExt cx="8127900" cy="4224962"/>
          </a:xfrm>
        </p:grpSpPr>
        <p:sp>
          <p:nvSpPr>
            <p:cNvPr id="578" name="Google Shape;578;p80"/>
            <p:cNvSpPr/>
            <p:nvPr/>
          </p:nvSpPr>
          <p:spPr>
            <a:xfrm>
              <a:off x="0" y="775682"/>
              <a:ext cx="8127900" cy="604800"/>
            </a:xfrm>
            <a:prstGeom prst="rect">
              <a:avLst/>
            </a:prstGeom>
            <a:solidFill>
              <a:schemeClr val="lt1">
                <a:alpha val="89800"/>
              </a:schemeClr>
            </a:solidFill>
            <a:ln w="15875" cap="flat" cmpd="sng">
              <a:solidFill>
                <a:srgbClr val="F79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0"/>
            <p:cNvSpPr/>
            <p:nvPr/>
          </p:nvSpPr>
          <p:spPr>
            <a:xfrm>
              <a:off x="406412" y="421440"/>
              <a:ext cx="6235500" cy="708600"/>
            </a:xfrm>
            <a:prstGeom prst="roundRect">
              <a:avLst>
                <a:gd name="adj" fmla="val 16667"/>
              </a:avLst>
            </a:prstGeom>
            <a:solidFill>
              <a:srgbClr val="003D5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0"/>
            <p:cNvSpPr txBox="1"/>
            <p:nvPr/>
          </p:nvSpPr>
          <p:spPr>
            <a:xfrm>
              <a:off x="444317" y="456015"/>
              <a:ext cx="5914800" cy="639300"/>
            </a:xfrm>
            <a:prstGeom prst="rect">
              <a:avLst/>
            </a:prstGeom>
            <a:solidFill>
              <a:srgbClr val="003D5E"/>
            </a:solidFill>
            <a:ln w="9525" cap="flat" cmpd="sng">
              <a:solidFill>
                <a:srgbClr val="003D5E"/>
              </a:solidFill>
              <a:prstDash val="solid"/>
              <a:round/>
              <a:headEnd type="none" w="sm" len="sm"/>
              <a:tailEnd type="none" w="sm" len="sm"/>
            </a:ln>
          </p:spPr>
          <p:txBody>
            <a:bodyPr spcFirstLastPara="1" wrap="square" lIns="215075" tIns="0" rIns="2150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a:solidFill>
                    <a:schemeClr val="lt1"/>
                  </a:solidFill>
                </a:rPr>
                <a:t>Healthier</a:t>
              </a:r>
              <a:endParaRPr sz="1500"/>
            </a:p>
          </p:txBody>
        </p:sp>
        <p:sp>
          <p:nvSpPr>
            <p:cNvPr id="581" name="Google Shape;581;p80"/>
            <p:cNvSpPr/>
            <p:nvPr/>
          </p:nvSpPr>
          <p:spPr>
            <a:xfrm>
              <a:off x="0" y="1864322"/>
              <a:ext cx="8127900" cy="604800"/>
            </a:xfrm>
            <a:prstGeom prst="rect">
              <a:avLst/>
            </a:prstGeom>
            <a:solidFill>
              <a:schemeClr val="lt1">
                <a:alpha val="89800"/>
              </a:schemeClr>
            </a:solidFill>
            <a:ln w="15875" cap="flat" cmpd="sng">
              <a:solidFill>
                <a:srgbClr val="F79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0"/>
            <p:cNvSpPr/>
            <p:nvPr/>
          </p:nvSpPr>
          <p:spPr>
            <a:xfrm>
              <a:off x="406412" y="1510084"/>
              <a:ext cx="6235500" cy="708600"/>
            </a:xfrm>
            <a:prstGeom prst="roundRect">
              <a:avLst>
                <a:gd name="adj" fmla="val 16667"/>
              </a:avLst>
            </a:prstGeom>
            <a:solidFill>
              <a:srgbClr val="003D5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0"/>
            <p:cNvSpPr txBox="1"/>
            <p:nvPr/>
          </p:nvSpPr>
          <p:spPr>
            <a:xfrm>
              <a:off x="444317" y="1544663"/>
              <a:ext cx="6027600" cy="639300"/>
            </a:xfrm>
            <a:prstGeom prst="rect">
              <a:avLst/>
            </a:prstGeom>
            <a:solidFill>
              <a:srgbClr val="003D5E"/>
            </a:solidFill>
            <a:ln>
              <a:noFill/>
            </a:ln>
          </p:spPr>
          <p:txBody>
            <a:bodyPr spcFirstLastPara="1" wrap="square" lIns="215075" tIns="0" rIns="2150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a:solidFill>
                    <a:schemeClr val="lt1"/>
                  </a:solidFill>
                </a:rPr>
                <a:t>More independent</a:t>
              </a:r>
              <a:endParaRPr sz="1500"/>
            </a:p>
          </p:txBody>
        </p:sp>
        <p:sp>
          <p:nvSpPr>
            <p:cNvPr id="584" name="Google Shape;584;p80"/>
            <p:cNvSpPr/>
            <p:nvPr/>
          </p:nvSpPr>
          <p:spPr>
            <a:xfrm>
              <a:off x="0" y="2952962"/>
              <a:ext cx="8127900" cy="604800"/>
            </a:xfrm>
            <a:prstGeom prst="rect">
              <a:avLst/>
            </a:prstGeom>
            <a:solidFill>
              <a:schemeClr val="lt1">
                <a:alpha val="89800"/>
              </a:schemeClr>
            </a:solidFill>
            <a:ln w="15875" cap="flat" cmpd="sng">
              <a:solidFill>
                <a:srgbClr val="F79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0"/>
            <p:cNvSpPr/>
            <p:nvPr/>
          </p:nvSpPr>
          <p:spPr>
            <a:xfrm>
              <a:off x="406412" y="2598728"/>
              <a:ext cx="6235500" cy="708600"/>
            </a:xfrm>
            <a:prstGeom prst="roundRect">
              <a:avLst>
                <a:gd name="adj" fmla="val 16667"/>
              </a:avLst>
            </a:prstGeom>
            <a:solidFill>
              <a:srgbClr val="003D5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0"/>
            <p:cNvSpPr txBox="1"/>
            <p:nvPr/>
          </p:nvSpPr>
          <p:spPr>
            <a:xfrm>
              <a:off x="444317" y="2633311"/>
              <a:ext cx="6080700" cy="639300"/>
            </a:xfrm>
            <a:prstGeom prst="rect">
              <a:avLst/>
            </a:prstGeom>
            <a:solidFill>
              <a:srgbClr val="003D5E"/>
            </a:solidFill>
            <a:ln>
              <a:noFill/>
            </a:ln>
          </p:spPr>
          <p:txBody>
            <a:bodyPr spcFirstLastPara="1" wrap="square" lIns="215075" tIns="0" rIns="2150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a:solidFill>
                    <a:schemeClr val="lt1"/>
                  </a:solidFill>
                </a:rPr>
                <a:t>More well adjusted</a:t>
              </a:r>
              <a:endParaRPr sz="1500"/>
            </a:p>
          </p:txBody>
        </p:sp>
        <p:sp>
          <p:nvSpPr>
            <p:cNvPr id="587" name="Google Shape;587;p80"/>
            <p:cNvSpPr/>
            <p:nvPr/>
          </p:nvSpPr>
          <p:spPr>
            <a:xfrm>
              <a:off x="0" y="4041602"/>
              <a:ext cx="8127900" cy="604800"/>
            </a:xfrm>
            <a:prstGeom prst="rect">
              <a:avLst/>
            </a:prstGeom>
            <a:solidFill>
              <a:schemeClr val="lt1">
                <a:alpha val="89800"/>
              </a:schemeClr>
            </a:solidFill>
            <a:ln w="15875" cap="flat" cmpd="sng">
              <a:solidFill>
                <a:srgbClr val="F79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0"/>
            <p:cNvSpPr/>
            <p:nvPr/>
          </p:nvSpPr>
          <p:spPr>
            <a:xfrm>
              <a:off x="406412" y="3687372"/>
              <a:ext cx="6235500" cy="708600"/>
            </a:xfrm>
            <a:prstGeom prst="roundRect">
              <a:avLst>
                <a:gd name="adj" fmla="val 16667"/>
              </a:avLst>
            </a:prstGeom>
            <a:solidFill>
              <a:srgbClr val="003D5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0"/>
            <p:cNvSpPr txBox="1"/>
            <p:nvPr/>
          </p:nvSpPr>
          <p:spPr>
            <a:xfrm>
              <a:off x="444317" y="3721959"/>
              <a:ext cx="6100500" cy="639300"/>
            </a:xfrm>
            <a:prstGeom prst="rect">
              <a:avLst/>
            </a:prstGeom>
            <a:solidFill>
              <a:srgbClr val="003D5E"/>
            </a:solidFill>
            <a:ln>
              <a:noFill/>
            </a:ln>
          </p:spPr>
          <p:txBody>
            <a:bodyPr spcFirstLastPara="1" wrap="square" lIns="215075" tIns="0" rIns="2150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US" sz="2400">
                  <a:solidFill>
                    <a:schemeClr val="lt1"/>
                  </a:solidFill>
                </a:rPr>
                <a:t>Better able to recognize and resist abuse</a:t>
              </a:r>
              <a:endParaRPr sz="1500"/>
            </a:p>
          </p:txBody>
        </p:sp>
      </p:grpSp>
      <p:sp>
        <p:nvSpPr>
          <p:cNvPr id="590" name="Google Shape;590;p80"/>
          <p:cNvSpPr txBox="1"/>
          <p:nvPr/>
        </p:nvSpPr>
        <p:spPr>
          <a:xfrm>
            <a:off x="4266400" y="5564650"/>
            <a:ext cx="764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rPr>
              <a:t>(Khemka, Hickson, &amp; Reynolds, 2005; O’Connor &amp; Vallerand, 1994; Wehmeyer &amp; Schwartz, 1997 &amp; 1998; Powers et al., 2012; Shogren et al., 2014; Wehmeyer &amp; Palmer, 2003</a:t>
            </a:r>
            <a:endParaRPr sz="1200"/>
          </a:p>
        </p:txBody>
      </p:sp>
      <p:sp>
        <p:nvSpPr>
          <p:cNvPr id="591" name="Google Shape;591;p80"/>
          <p:cNvSpPr txBox="1">
            <a:spLocks noGrp="1"/>
          </p:cNvSpPr>
          <p:nvPr>
            <p:ph type="title" idx="4294967295"/>
          </p:nvPr>
        </p:nvSpPr>
        <p:spPr>
          <a:xfrm>
            <a:off x="609600" y="261200"/>
            <a:ext cx="10495200" cy="474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41428"/>
              <a:buFont typeface="Calibri"/>
              <a:buNone/>
            </a:pPr>
            <a:r>
              <a:rPr lang="en-US" sz="3111" b="1">
                <a:solidFill>
                  <a:srgbClr val="003D5E"/>
                </a:solidFill>
              </a:rPr>
              <a:t>People with Greater Self-Determination are:</a:t>
            </a:r>
            <a:endParaRPr sz="3111" b="1">
              <a:solidFill>
                <a:srgbClr val="003D5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81"/>
          <p:cNvSpPr txBox="1">
            <a:spLocks noGrp="1"/>
          </p:cNvSpPr>
          <p:nvPr>
            <p:ph type="title"/>
          </p:nvPr>
        </p:nvSpPr>
        <p:spPr>
          <a:xfrm>
            <a:off x="152400" y="1973500"/>
            <a:ext cx="11734800" cy="112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000" b="1"/>
              <a:t>‘Pathway to Self-Determination’</a:t>
            </a:r>
            <a:endParaRPr sz="6000" b="1"/>
          </a:p>
          <a:p>
            <a:pPr marL="0" lvl="0" indent="0" algn="l" rtl="0">
              <a:spcBef>
                <a:spcPts val="0"/>
              </a:spcBef>
              <a:spcAft>
                <a:spcPts val="0"/>
              </a:spcAft>
              <a:buNone/>
            </a:pPr>
            <a:endParaRPr sz="3800"/>
          </a:p>
        </p:txBody>
      </p:sp>
    </p:spTree>
  </p:cSld>
  <p:clrMapOvr>
    <a:masterClrMapping/>
  </p:clrMapOvr>
</p:sld>
</file>

<file path=ppt/theme/theme1.xml><?xml version="1.0" encoding="utf-8"?>
<a:theme xmlns:a="http://schemas.openxmlformats.org/drawingml/2006/main" name="Office Theme">
  <a:themeElements>
    <a:clrScheme name="SSD">
      <a:dk1>
        <a:srgbClr val="000000"/>
      </a:dk1>
      <a:lt1>
        <a:srgbClr val="FFFFFF"/>
      </a:lt1>
      <a:dk2>
        <a:srgbClr val="003C5E"/>
      </a:dk2>
      <a:lt2>
        <a:srgbClr val="EDEDEE"/>
      </a:lt2>
      <a:accent1>
        <a:srgbClr val="0092D1"/>
      </a:accent1>
      <a:accent2>
        <a:srgbClr val="F05124"/>
      </a:accent2>
      <a:accent3>
        <a:srgbClr val="F7901E"/>
      </a:accent3>
      <a:accent4>
        <a:srgbClr val="58595B"/>
      </a:accent4>
      <a:accent5>
        <a:srgbClr val="A7A9AC"/>
      </a:accent5>
      <a:accent6>
        <a:srgbClr val="EDEDEE"/>
      </a:accent6>
      <a:hlink>
        <a:srgbClr val="0092D1"/>
      </a:hlink>
      <a:folHlink>
        <a:srgbClr val="003C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SD">
      <a:dk1>
        <a:srgbClr val="000000"/>
      </a:dk1>
      <a:lt1>
        <a:srgbClr val="FFFFFF"/>
      </a:lt1>
      <a:dk2>
        <a:srgbClr val="003C5E"/>
      </a:dk2>
      <a:lt2>
        <a:srgbClr val="EDEDEE"/>
      </a:lt2>
      <a:accent1>
        <a:srgbClr val="0092D1"/>
      </a:accent1>
      <a:accent2>
        <a:srgbClr val="F05124"/>
      </a:accent2>
      <a:accent3>
        <a:srgbClr val="F7901E"/>
      </a:accent3>
      <a:accent4>
        <a:srgbClr val="58595B"/>
      </a:accent4>
      <a:accent5>
        <a:srgbClr val="A7A9AC"/>
      </a:accent5>
      <a:accent6>
        <a:srgbClr val="EDEDEE"/>
      </a:accent6>
      <a:hlink>
        <a:srgbClr val="0092D1"/>
      </a:hlink>
      <a:folHlink>
        <a:srgbClr val="003C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2985</Words>
  <Application>Microsoft Office PowerPoint</Application>
  <PresentationFormat>Widescreen</PresentationFormat>
  <Paragraphs>381</Paragraphs>
  <Slides>52</Slides>
  <Notes>52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52</vt:i4>
      </vt:variant>
    </vt:vector>
  </HeadingPairs>
  <TitlesOfParts>
    <vt:vector size="68" baseType="lpstr">
      <vt:lpstr>Georgia</vt:lpstr>
      <vt:lpstr>Trebuchet MS</vt:lpstr>
      <vt:lpstr>Arial</vt:lpstr>
      <vt:lpstr>Tahoma</vt:lpstr>
      <vt:lpstr>Calibri</vt:lpstr>
      <vt:lpstr>Nunito</vt:lpstr>
      <vt:lpstr>Gill Sans</vt:lpstr>
      <vt:lpstr>Libre Franklin</vt:lpstr>
      <vt:lpstr>Lato</vt:lpstr>
      <vt:lpstr>Impact</vt:lpstr>
      <vt:lpstr>Cambria</vt:lpstr>
      <vt:lpstr>Century Gothic</vt:lpstr>
      <vt:lpstr>Office Theme</vt:lpstr>
      <vt:lpstr>Office Theme</vt:lpstr>
      <vt:lpstr>Simple Light</vt:lpstr>
      <vt:lpstr>Badge</vt:lpstr>
      <vt:lpstr>PowerPoint Presentation</vt:lpstr>
      <vt:lpstr>PowerPoint Presentation</vt:lpstr>
      <vt:lpstr>PAC President Update  Rebecca Flieg, PAC President</vt:lpstr>
      <vt:lpstr>February Updates</vt:lpstr>
      <vt:lpstr> </vt:lpstr>
      <vt:lpstr>Old         New</vt:lpstr>
      <vt:lpstr>PowerPoint Presentation</vt:lpstr>
      <vt:lpstr>People with Greater Self-Determination are:</vt:lpstr>
      <vt:lpstr>‘Pathway to Self-Determination’ </vt:lpstr>
      <vt:lpstr>PowerPoint Presentation</vt:lpstr>
      <vt:lpstr>PowerPoint Presentation</vt:lpstr>
      <vt:lpstr>How can this help my child?</vt:lpstr>
      <vt:lpstr>PowerPoint Presentation</vt:lpstr>
      <vt:lpstr>Self-Determination Tips</vt:lpstr>
      <vt:lpstr>PowerPoint Presentation</vt:lpstr>
      <vt:lpstr>Superintendent Update  Dr. Michael Maclin, SSD Superintendent</vt:lpstr>
      <vt:lpstr>PowerPoint Presentation</vt:lpstr>
      <vt:lpstr>PowerPoint Presentation</vt:lpstr>
      <vt:lpstr>PowerPoint Presentation</vt:lpstr>
      <vt:lpstr>PowerPoint Presentation</vt:lpstr>
      <vt:lpstr>PowerPoint Presentation</vt:lpstr>
      <vt:lpstr>Support Available</vt:lpstr>
      <vt:lpstr>ALTERNATIVES TO GUARDIANSHIP PROJECT IN MISSOURI </vt:lpstr>
      <vt:lpstr>BACKGROUND/HISTORY</vt:lpstr>
      <vt:lpstr>MISSOURI UNDER THE MICROSCOPE</vt:lpstr>
      <vt:lpstr>THE DREADED “PIPELINE” REFERENCE…</vt:lpstr>
      <vt:lpstr>WHAT DOES OUR ATG PROJECT ACTUALLY PROVIDE?</vt:lpstr>
      <vt:lpstr>HOW CAN A STUDENT, FAMILY, OR EDUCATOR PARTICIPATE IN THIS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dc:creator>
  <cp:lastModifiedBy>Christina Blankenship</cp:lastModifiedBy>
  <cp:revision>1</cp:revision>
  <dcterms:modified xsi:type="dcterms:W3CDTF">2024-02-19T18:49:33Z</dcterms:modified>
</cp:coreProperties>
</file>